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sldIdLst>
    <p:sldId id="310" r:id="rId5"/>
    <p:sldId id="312" r:id="rId6"/>
    <p:sldId id="314" r:id="rId7"/>
    <p:sldId id="313" r:id="rId8"/>
    <p:sldId id="315" r:id="rId9"/>
    <p:sldId id="316" r:id="rId10"/>
    <p:sldId id="318" r:id="rId11"/>
    <p:sldId id="320" r:id="rId12"/>
    <p:sldId id="321" r:id="rId13"/>
    <p:sldId id="319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BE3"/>
    <a:srgbClr val="2CEC2C"/>
    <a:srgbClr val="0A700A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7A604-6B13-47E4-B120-7C6EAD00C1BA}" v="325" dt="2022-09-17T14:03:00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8" d="100"/>
          <a:sy n="138" d="100"/>
        </p:scale>
        <p:origin x="2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i Mhatre" userId="8ed8f405-3cb6-4e04-9c6e-592c104dc9a5" providerId="ADAL" clId="{32C7A604-6B13-47E4-B120-7C6EAD00C1BA}"/>
    <pc:docChg chg="undo custSel addSld delSld modSld">
      <pc:chgData name="Jui Mhatre" userId="8ed8f405-3cb6-4e04-9c6e-592c104dc9a5" providerId="ADAL" clId="{32C7A604-6B13-47E4-B120-7C6EAD00C1BA}" dt="2022-09-17T14:28:35.784" v="1857" actId="14100"/>
      <pc:docMkLst>
        <pc:docMk/>
      </pc:docMkLst>
      <pc:sldChg chg="addSp modSp mod">
        <pc:chgData name="Jui Mhatre" userId="8ed8f405-3cb6-4e04-9c6e-592c104dc9a5" providerId="ADAL" clId="{32C7A604-6B13-47E4-B120-7C6EAD00C1BA}" dt="2022-09-17T14:28:35.784" v="1857" actId="14100"/>
        <pc:sldMkLst>
          <pc:docMk/>
          <pc:sldMk cId="3094083849" sldId="310"/>
        </pc:sldMkLst>
        <pc:spChg chg="add mod">
          <ac:chgData name="Jui Mhatre" userId="8ed8f405-3cb6-4e04-9c6e-592c104dc9a5" providerId="ADAL" clId="{32C7A604-6B13-47E4-B120-7C6EAD00C1BA}" dt="2022-09-17T14:28:35.784" v="1857" actId="14100"/>
          <ac:spMkLst>
            <pc:docMk/>
            <pc:sldMk cId="3094083849" sldId="310"/>
            <ac:spMk id="3" creationId="{6917DFA1-BF6D-FAED-85CD-9A3A8D26619F}"/>
          </ac:spMkLst>
        </pc:spChg>
      </pc:sldChg>
      <pc:sldChg chg="addSp modSp mod modAnim">
        <pc:chgData name="Jui Mhatre" userId="8ed8f405-3cb6-4e04-9c6e-592c104dc9a5" providerId="ADAL" clId="{32C7A604-6B13-47E4-B120-7C6EAD00C1BA}" dt="2022-09-17T02:10:05.320" v="1753"/>
        <pc:sldMkLst>
          <pc:docMk/>
          <pc:sldMk cId="2098192394" sldId="312"/>
        </pc:sldMkLst>
        <pc:spChg chg="mod">
          <ac:chgData name="Jui Mhatre" userId="8ed8f405-3cb6-4e04-9c6e-592c104dc9a5" providerId="ADAL" clId="{32C7A604-6B13-47E4-B120-7C6EAD00C1BA}" dt="2022-09-17T02:07:34.625" v="1714" actId="1076"/>
          <ac:spMkLst>
            <pc:docMk/>
            <pc:sldMk cId="2098192394" sldId="312"/>
            <ac:spMk id="12" creationId="{954E25E7-BB6F-68C2-5371-29C98577C955}"/>
          </ac:spMkLst>
        </pc:spChg>
        <pc:spChg chg="add mod">
          <ac:chgData name="Jui Mhatre" userId="8ed8f405-3cb6-4e04-9c6e-592c104dc9a5" providerId="ADAL" clId="{32C7A604-6B13-47E4-B120-7C6EAD00C1BA}" dt="2022-09-17T02:07:10.465" v="1708" actId="403"/>
          <ac:spMkLst>
            <pc:docMk/>
            <pc:sldMk cId="2098192394" sldId="312"/>
            <ac:spMk id="14" creationId="{D975C027-31C3-264C-844C-5F16503D96C3}"/>
          </ac:spMkLst>
        </pc:spChg>
        <pc:picChg chg="mod">
          <ac:chgData name="Jui Mhatre" userId="8ed8f405-3cb6-4e04-9c6e-592c104dc9a5" providerId="ADAL" clId="{32C7A604-6B13-47E4-B120-7C6EAD00C1BA}" dt="2022-09-17T02:07:15.985" v="1709" actId="1076"/>
          <ac:picMkLst>
            <pc:docMk/>
            <pc:sldMk cId="2098192394" sldId="312"/>
            <ac:picMk id="3084" creationId="{429508DC-E8B1-80F8-0CAF-F70438D814B7}"/>
          </ac:picMkLst>
        </pc:picChg>
      </pc:sldChg>
      <pc:sldChg chg="addSp delSp modSp mod modAnim">
        <pc:chgData name="Jui Mhatre" userId="8ed8f405-3cb6-4e04-9c6e-592c104dc9a5" providerId="ADAL" clId="{32C7A604-6B13-47E4-B120-7C6EAD00C1BA}" dt="2022-09-17T02:14:29.557" v="1771"/>
        <pc:sldMkLst>
          <pc:docMk/>
          <pc:sldMk cId="2221881520" sldId="313"/>
        </pc:sldMkLst>
        <pc:spChg chg="mod">
          <ac:chgData name="Jui Mhatre" userId="8ed8f405-3cb6-4e04-9c6e-592c104dc9a5" providerId="ADAL" clId="{32C7A604-6B13-47E4-B120-7C6EAD00C1BA}" dt="2022-09-17T01:58:14.585" v="1082" actId="1035"/>
          <ac:spMkLst>
            <pc:docMk/>
            <pc:sldMk cId="2221881520" sldId="313"/>
            <ac:spMk id="18" creationId="{EAB6603F-3B52-70BE-8D86-5475E19809F8}"/>
          </ac:spMkLst>
        </pc:spChg>
        <pc:spChg chg="mod">
          <ac:chgData name="Jui Mhatre" userId="8ed8f405-3cb6-4e04-9c6e-592c104dc9a5" providerId="ADAL" clId="{32C7A604-6B13-47E4-B120-7C6EAD00C1BA}" dt="2022-09-17T01:58:14.585" v="1082" actId="1035"/>
          <ac:spMkLst>
            <pc:docMk/>
            <pc:sldMk cId="2221881520" sldId="313"/>
            <ac:spMk id="29" creationId="{6916D0C5-70C6-BE62-342C-157801230722}"/>
          </ac:spMkLst>
        </pc:spChg>
        <pc:spChg chg="add mod">
          <ac:chgData name="Jui Mhatre" userId="8ed8f405-3cb6-4e04-9c6e-592c104dc9a5" providerId="ADAL" clId="{32C7A604-6B13-47E4-B120-7C6EAD00C1BA}" dt="2022-09-17T02:06:58.343" v="1703" actId="14100"/>
          <ac:spMkLst>
            <pc:docMk/>
            <pc:sldMk cId="2221881520" sldId="313"/>
            <ac:spMk id="32" creationId="{C6238D02-4EE8-0B06-095C-87B662D5CC59}"/>
          </ac:spMkLst>
        </pc:spChg>
        <pc:picChg chg="mod">
          <ac:chgData name="Jui Mhatre" userId="8ed8f405-3cb6-4e04-9c6e-592c104dc9a5" providerId="ADAL" clId="{32C7A604-6B13-47E4-B120-7C6EAD00C1BA}" dt="2022-09-17T02:12:03.625" v="1761" actId="1076"/>
          <ac:picMkLst>
            <pc:docMk/>
            <pc:sldMk cId="2221881520" sldId="313"/>
            <ac:picMk id="3" creationId="{70C367E7-42E6-4079-13F6-0FE20F4386B9}"/>
          </ac:picMkLst>
        </pc:picChg>
        <pc:picChg chg="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5" creationId="{77FBEF67-BD93-6F8B-EE54-341949AE93A6}"/>
          </ac:picMkLst>
        </pc:picChg>
        <pc:picChg chg="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20" creationId="{789CFADD-7DBB-1AB9-61BD-C036CED0F695}"/>
          </ac:picMkLst>
        </pc:picChg>
        <pc:picChg chg="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24" creationId="{2E787D4B-B586-E71D-19CE-DCFB1FF9B2C2}"/>
          </ac:picMkLst>
        </pc:picChg>
        <pc:picChg chg="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26" creationId="{6F593884-47A2-6CD5-5697-19EBD4AB5AA9}"/>
          </ac:picMkLst>
        </pc:picChg>
        <pc:picChg chg="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28" creationId="{3F847D6C-F6AD-2CD7-77B9-107C516DDEAF}"/>
          </ac:picMkLst>
        </pc:picChg>
        <pc:picChg chg="add mod">
          <ac:chgData name="Jui Mhatre" userId="8ed8f405-3cb6-4e04-9c6e-592c104dc9a5" providerId="ADAL" clId="{32C7A604-6B13-47E4-B120-7C6EAD00C1BA}" dt="2022-09-17T01:58:14.585" v="1082" actId="1035"/>
          <ac:picMkLst>
            <pc:docMk/>
            <pc:sldMk cId="2221881520" sldId="313"/>
            <ac:picMk id="31" creationId="{39BB8196-0EC7-391D-5BA7-F32C18479DF4}"/>
          </ac:picMkLst>
        </pc:picChg>
        <pc:picChg chg="del mod">
          <ac:chgData name="Jui Mhatre" userId="8ed8f405-3cb6-4e04-9c6e-592c104dc9a5" providerId="ADAL" clId="{32C7A604-6B13-47E4-B120-7C6EAD00C1BA}" dt="2022-09-16T21:10:53.766" v="162" actId="478"/>
          <ac:picMkLst>
            <pc:docMk/>
            <pc:sldMk cId="2221881520" sldId="313"/>
            <ac:picMk id="5124" creationId="{6E4A6512-B17E-A1FB-557A-4856C37F0C34}"/>
          </ac:picMkLst>
        </pc:picChg>
        <pc:picChg chg="add del mod">
          <ac:chgData name="Jui Mhatre" userId="8ed8f405-3cb6-4e04-9c6e-592c104dc9a5" providerId="ADAL" clId="{32C7A604-6B13-47E4-B120-7C6EAD00C1BA}" dt="2022-09-16T21:12:14.775" v="165" actId="478"/>
          <ac:picMkLst>
            <pc:docMk/>
            <pc:sldMk cId="2221881520" sldId="313"/>
            <ac:picMk id="5126" creationId="{51D3D486-5C5B-17AD-36BE-BCC792763B54}"/>
          </ac:picMkLst>
        </pc:picChg>
        <pc:cxnChg chg="mod">
          <ac:chgData name="Jui Mhatre" userId="8ed8f405-3cb6-4e04-9c6e-592c104dc9a5" providerId="ADAL" clId="{32C7A604-6B13-47E4-B120-7C6EAD00C1BA}" dt="2022-09-17T01:58:14.585" v="1082" actId="1035"/>
          <ac:cxnSpMkLst>
            <pc:docMk/>
            <pc:sldMk cId="2221881520" sldId="313"/>
            <ac:cxnSpMk id="8" creationId="{7F23997B-3199-DC12-7FCF-15A26C82B529}"/>
          </ac:cxnSpMkLst>
        </pc:cxnChg>
        <pc:cxnChg chg="mod">
          <ac:chgData name="Jui Mhatre" userId="8ed8f405-3cb6-4e04-9c6e-592c104dc9a5" providerId="ADAL" clId="{32C7A604-6B13-47E4-B120-7C6EAD00C1BA}" dt="2022-09-17T01:58:14.585" v="1082" actId="1035"/>
          <ac:cxnSpMkLst>
            <pc:docMk/>
            <pc:sldMk cId="2221881520" sldId="313"/>
            <ac:cxnSpMk id="9" creationId="{F03A1DC2-8304-3DAF-5C7B-DFB413C61C39}"/>
          </ac:cxnSpMkLst>
        </pc:cxnChg>
        <pc:cxnChg chg="mod">
          <ac:chgData name="Jui Mhatre" userId="8ed8f405-3cb6-4e04-9c6e-592c104dc9a5" providerId="ADAL" clId="{32C7A604-6B13-47E4-B120-7C6EAD00C1BA}" dt="2022-09-17T01:58:14.585" v="1082" actId="1035"/>
          <ac:cxnSpMkLst>
            <pc:docMk/>
            <pc:sldMk cId="2221881520" sldId="313"/>
            <ac:cxnSpMk id="11" creationId="{28E0C955-58BF-9787-1BEC-F2FFC91AC09D}"/>
          </ac:cxnSpMkLst>
        </pc:cxnChg>
        <pc:cxnChg chg="mod">
          <ac:chgData name="Jui Mhatre" userId="8ed8f405-3cb6-4e04-9c6e-592c104dc9a5" providerId="ADAL" clId="{32C7A604-6B13-47E4-B120-7C6EAD00C1BA}" dt="2022-09-17T01:58:14.585" v="1082" actId="1035"/>
          <ac:cxnSpMkLst>
            <pc:docMk/>
            <pc:sldMk cId="2221881520" sldId="313"/>
            <ac:cxnSpMk id="13" creationId="{FAC856C1-E0C5-9336-3DDD-9D520E6EE69C}"/>
          </ac:cxnSpMkLst>
        </pc:cxnChg>
        <pc:cxnChg chg="mod">
          <ac:chgData name="Jui Mhatre" userId="8ed8f405-3cb6-4e04-9c6e-592c104dc9a5" providerId="ADAL" clId="{32C7A604-6B13-47E4-B120-7C6EAD00C1BA}" dt="2022-09-17T01:58:14.585" v="1082" actId="1035"/>
          <ac:cxnSpMkLst>
            <pc:docMk/>
            <pc:sldMk cId="2221881520" sldId="313"/>
            <ac:cxnSpMk id="15" creationId="{BB2A9C8E-9DE9-AB50-6545-19A5ADE05D55}"/>
          </ac:cxnSpMkLst>
        </pc:cxnChg>
      </pc:sldChg>
      <pc:sldChg chg="addSp modSp mod">
        <pc:chgData name="Jui Mhatre" userId="8ed8f405-3cb6-4e04-9c6e-592c104dc9a5" providerId="ADAL" clId="{32C7A604-6B13-47E4-B120-7C6EAD00C1BA}" dt="2022-09-17T01:58:03.468" v="1050" actId="20577"/>
        <pc:sldMkLst>
          <pc:docMk/>
          <pc:sldMk cId="3370555054" sldId="314"/>
        </pc:sldMkLst>
        <pc:spChg chg="add mod">
          <ac:chgData name="Jui Mhatre" userId="8ed8f405-3cb6-4e04-9c6e-592c104dc9a5" providerId="ADAL" clId="{32C7A604-6B13-47E4-B120-7C6EAD00C1BA}" dt="2022-09-17T01:58:03.468" v="1050" actId="20577"/>
          <ac:spMkLst>
            <pc:docMk/>
            <pc:sldMk cId="3370555054" sldId="314"/>
            <ac:spMk id="9" creationId="{550296EC-9641-C3DA-5149-17F9C21699ED}"/>
          </ac:spMkLst>
        </pc:spChg>
      </pc:sldChg>
      <pc:sldChg chg="addSp delSp modSp add mod modAnim">
        <pc:chgData name="Jui Mhatre" userId="8ed8f405-3cb6-4e04-9c6e-592c104dc9a5" providerId="ADAL" clId="{32C7A604-6B13-47E4-B120-7C6EAD00C1BA}" dt="2022-09-17T02:11:10.962" v="1756"/>
        <pc:sldMkLst>
          <pc:docMk/>
          <pc:sldMk cId="1036267805" sldId="315"/>
        </pc:sldMkLst>
        <pc:spChg chg="add del mod">
          <ac:chgData name="Jui Mhatre" userId="8ed8f405-3cb6-4e04-9c6e-592c104dc9a5" providerId="ADAL" clId="{32C7A604-6B13-47E4-B120-7C6EAD00C1BA}" dt="2022-09-16T21:12:59.648" v="180" actId="478"/>
          <ac:spMkLst>
            <pc:docMk/>
            <pc:sldMk cId="1036267805" sldId="315"/>
            <ac:spMk id="2" creationId="{7233651F-43BC-83E8-DA08-058029AA88FB}"/>
          </ac:spMkLst>
        </pc:spChg>
        <pc:spChg chg="add mod">
          <ac:chgData name="Jui Mhatre" userId="8ed8f405-3cb6-4e04-9c6e-592c104dc9a5" providerId="ADAL" clId="{32C7A604-6B13-47E4-B120-7C6EAD00C1BA}" dt="2022-09-16T21:19:29.273" v="394" actId="1076"/>
          <ac:spMkLst>
            <pc:docMk/>
            <pc:sldMk cId="1036267805" sldId="315"/>
            <ac:spMk id="4" creationId="{E6C5E084-FC5F-C6F3-D94F-90C1C009FED8}"/>
          </ac:spMkLst>
        </pc:spChg>
        <pc:spChg chg="add mod">
          <ac:chgData name="Jui Mhatre" userId="8ed8f405-3cb6-4e04-9c6e-592c104dc9a5" providerId="ADAL" clId="{32C7A604-6B13-47E4-B120-7C6EAD00C1BA}" dt="2022-09-16T21:13:30.097" v="233" actId="20577"/>
          <ac:spMkLst>
            <pc:docMk/>
            <pc:sldMk cId="1036267805" sldId="315"/>
            <ac:spMk id="7" creationId="{87D6ACEC-C2F2-3771-AD00-538B2DF3E5DE}"/>
          </ac:spMkLst>
        </pc:spChg>
        <pc:spChg chg="add mod">
          <ac:chgData name="Jui Mhatre" userId="8ed8f405-3cb6-4e04-9c6e-592c104dc9a5" providerId="ADAL" clId="{32C7A604-6B13-47E4-B120-7C6EAD00C1BA}" dt="2022-09-16T21:13:41.400" v="249" actId="20577"/>
          <ac:spMkLst>
            <pc:docMk/>
            <pc:sldMk cId="1036267805" sldId="315"/>
            <ac:spMk id="12" creationId="{510B9097-91F9-4CFA-DB10-5B6558F19F8E}"/>
          </ac:spMkLst>
        </pc:spChg>
        <pc:spChg chg="add mod">
          <ac:chgData name="Jui Mhatre" userId="8ed8f405-3cb6-4e04-9c6e-592c104dc9a5" providerId="ADAL" clId="{32C7A604-6B13-47E4-B120-7C6EAD00C1BA}" dt="2022-09-16T21:13:51.706" v="263" actId="20577"/>
          <ac:spMkLst>
            <pc:docMk/>
            <pc:sldMk cId="1036267805" sldId="315"/>
            <ac:spMk id="16" creationId="{735FF18B-C757-6E7A-2B39-4EA8D13ACE77}"/>
          </ac:spMkLst>
        </pc:spChg>
        <pc:spChg chg="del">
          <ac:chgData name="Jui Mhatre" userId="8ed8f405-3cb6-4e04-9c6e-592c104dc9a5" providerId="ADAL" clId="{32C7A604-6B13-47E4-B120-7C6EAD00C1BA}" dt="2022-09-16T21:12:31.617" v="168" actId="478"/>
          <ac:spMkLst>
            <pc:docMk/>
            <pc:sldMk cId="1036267805" sldId="315"/>
            <ac:spMk id="18" creationId="{EAB6603F-3B52-70BE-8D86-5475E19809F8}"/>
          </ac:spMkLst>
        </pc:spChg>
        <pc:spChg chg="add mod">
          <ac:chgData name="Jui Mhatre" userId="8ed8f405-3cb6-4e04-9c6e-592c104dc9a5" providerId="ADAL" clId="{32C7A604-6B13-47E4-B120-7C6EAD00C1BA}" dt="2022-09-16T21:16:44.048" v="317" actId="1076"/>
          <ac:spMkLst>
            <pc:docMk/>
            <pc:sldMk cId="1036267805" sldId="315"/>
            <ac:spMk id="19" creationId="{8975F341-F314-32B5-0E89-A8CF71AC2E52}"/>
          </ac:spMkLst>
        </pc:spChg>
        <pc:spChg chg="add mod">
          <ac:chgData name="Jui Mhatre" userId="8ed8f405-3cb6-4e04-9c6e-592c104dc9a5" providerId="ADAL" clId="{32C7A604-6B13-47E4-B120-7C6EAD00C1BA}" dt="2022-09-16T21:16:46.669" v="318" actId="1076"/>
          <ac:spMkLst>
            <pc:docMk/>
            <pc:sldMk cId="1036267805" sldId="315"/>
            <ac:spMk id="22" creationId="{691D8760-374A-4A36-B45F-E80206F5BBA8}"/>
          </ac:spMkLst>
        </pc:spChg>
        <pc:spChg chg="add mod">
          <ac:chgData name="Jui Mhatre" userId="8ed8f405-3cb6-4e04-9c6e-592c104dc9a5" providerId="ADAL" clId="{32C7A604-6B13-47E4-B120-7C6EAD00C1BA}" dt="2022-09-16T21:16:37.112" v="316" actId="20577"/>
          <ac:spMkLst>
            <pc:docMk/>
            <pc:sldMk cId="1036267805" sldId="315"/>
            <ac:spMk id="25" creationId="{B238BF5E-1010-FE80-B9D1-DC898E22A4F5}"/>
          </ac:spMkLst>
        </pc:spChg>
        <pc:spChg chg="del">
          <ac:chgData name="Jui Mhatre" userId="8ed8f405-3cb6-4e04-9c6e-592c104dc9a5" providerId="ADAL" clId="{32C7A604-6B13-47E4-B120-7C6EAD00C1BA}" dt="2022-09-16T21:12:31.617" v="168" actId="478"/>
          <ac:spMkLst>
            <pc:docMk/>
            <pc:sldMk cId="1036267805" sldId="315"/>
            <ac:spMk id="29" creationId="{6916D0C5-70C6-BE62-342C-157801230722}"/>
          </ac:spMkLst>
        </pc:spChg>
        <pc:spChg chg="add mod">
          <ac:chgData name="Jui Mhatre" userId="8ed8f405-3cb6-4e04-9c6e-592c104dc9a5" providerId="ADAL" clId="{32C7A604-6B13-47E4-B120-7C6EAD00C1BA}" dt="2022-09-16T21:18:10.891" v="363" actId="20577"/>
          <ac:spMkLst>
            <pc:docMk/>
            <pc:sldMk cId="1036267805" sldId="315"/>
            <ac:spMk id="45" creationId="{328CCF18-F0E2-CF95-936A-735E07730AE5}"/>
          </ac:spMkLst>
        </pc:spChg>
        <pc:spChg chg="add mod">
          <ac:chgData name="Jui Mhatre" userId="8ed8f405-3cb6-4e04-9c6e-592c104dc9a5" providerId="ADAL" clId="{32C7A604-6B13-47E4-B120-7C6EAD00C1BA}" dt="2022-09-16T21:18:23.715" v="374" actId="20577"/>
          <ac:spMkLst>
            <pc:docMk/>
            <pc:sldMk cId="1036267805" sldId="315"/>
            <ac:spMk id="47" creationId="{B3AB8C77-EE2A-26DD-55E0-954EFC7997B7}"/>
          </ac:spMkLst>
        </pc:spChg>
        <pc:spChg chg="add mod">
          <ac:chgData name="Jui Mhatre" userId="8ed8f405-3cb6-4e04-9c6e-592c104dc9a5" providerId="ADAL" clId="{32C7A604-6B13-47E4-B120-7C6EAD00C1BA}" dt="2022-09-16T21:18:40.341" v="386" actId="1076"/>
          <ac:spMkLst>
            <pc:docMk/>
            <pc:sldMk cId="1036267805" sldId="315"/>
            <ac:spMk id="49" creationId="{A43F2AF5-74E3-47B8-B436-1A9CD2D961FB}"/>
          </ac:spMkLst>
        </pc:spChg>
        <pc:spChg chg="add mod">
          <ac:chgData name="Jui Mhatre" userId="8ed8f405-3cb6-4e04-9c6e-592c104dc9a5" providerId="ADAL" clId="{32C7A604-6B13-47E4-B120-7C6EAD00C1BA}" dt="2022-09-16T21:21:15.980" v="431" actId="1076"/>
          <ac:spMkLst>
            <pc:docMk/>
            <pc:sldMk cId="1036267805" sldId="315"/>
            <ac:spMk id="60" creationId="{25C6C6B5-D272-67E8-2500-F99AA7EB1BDE}"/>
          </ac:spMkLst>
        </pc:spChg>
        <pc:spChg chg="add mod">
          <ac:chgData name="Jui Mhatre" userId="8ed8f405-3cb6-4e04-9c6e-592c104dc9a5" providerId="ADAL" clId="{32C7A604-6B13-47E4-B120-7C6EAD00C1BA}" dt="2022-09-16T21:21:04.097" v="428" actId="20577"/>
          <ac:spMkLst>
            <pc:docMk/>
            <pc:sldMk cId="1036267805" sldId="315"/>
            <ac:spMk id="62" creationId="{41028A08-CA20-0466-2BD6-DC2E0E760A1C}"/>
          </ac:spMkLst>
        </pc:spChg>
        <pc:spChg chg="add mod">
          <ac:chgData name="Jui Mhatre" userId="8ed8f405-3cb6-4e04-9c6e-592c104dc9a5" providerId="ADAL" clId="{32C7A604-6B13-47E4-B120-7C6EAD00C1BA}" dt="2022-09-17T02:08:02.382" v="1720" actId="14100"/>
          <ac:spMkLst>
            <pc:docMk/>
            <pc:sldMk cId="1036267805" sldId="315"/>
            <ac:spMk id="64" creationId="{E4BAF794-9C1D-0652-F888-502A09952664}"/>
          </ac:spMkLst>
        </pc:spChg>
        <pc:spChg chg="add del">
          <ac:chgData name="Jui Mhatre" userId="8ed8f405-3cb6-4e04-9c6e-592c104dc9a5" providerId="ADAL" clId="{32C7A604-6B13-47E4-B120-7C6EAD00C1BA}" dt="2022-09-16T21:23:22.843" v="443" actId="478"/>
          <ac:spMkLst>
            <pc:docMk/>
            <pc:sldMk cId="1036267805" sldId="315"/>
            <ac:spMk id="65" creationId="{F73554C5-0E8E-EDE8-3730-F8D6AC7B3158}"/>
          </ac:spMkLst>
        </pc:spChg>
        <pc:spChg chg="add mod">
          <ac:chgData name="Jui Mhatre" userId="8ed8f405-3cb6-4e04-9c6e-592c104dc9a5" providerId="ADAL" clId="{32C7A604-6B13-47E4-B120-7C6EAD00C1BA}" dt="2022-09-17T02:07:45.467" v="1717" actId="403"/>
          <ac:spMkLst>
            <pc:docMk/>
            <pc:sldMk cId="1036267805" sldId="315"/>
            <ac:spMk id="66" creationId="{CF69466A-6C5A-8AE0-D886-42B98C50EA86}"/>
          </ac:spMkLst>
        </pc:sp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3" creationId="{70C367E7-42E6-4079-13F6-0FE20F4386B9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5" creationId="{77FBEF67-BD93-6F8B-EE54-341949AE93A6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20" creationId="{789CFADD-7DBB-1AB9-61BD-C036CED0F695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24" creationId="{2E787D4B-B586-E71D-19CE-DCFB1FF9B2C2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26" creationId="{6F593884-47A2-6CD5-5697-19EBD4AB5AA9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28" creationId="{3F847D6C-F6AD-2CD7-77B9-107C516DDEAF}"/>
          </ac:picMkLst>
        </pc:picChg>
        <pc:picChg chg="del">
          <ac:chgData name="Jui Mhatre" userId="8ed8f405-3cb6-4e04-9c6e-592c104dc9a5" providerId="ADAL" clId="{32C7A604-6B13-47E4-B120-7C6EAD00C1BA}" dt="2022-09-16T21:12:31.617" v="168" actId="478"/>
          <ac:picMkLst>
            <pc:docMk/>
            <pc:sldMk cId="1036267805" sldId="315"/>
            <ac:picMk id="31" creationId="{39BB8196-0EC7-391D-5BA7-F32C18479DF4}"/>
          </ac:picMkLst>
        </pc:picChg>
        <pc:cxnChg chg="del">
          <ac:chgData name="Jui Mhatre" userId="8ed8f405-3cb6-4e04-9c6e-592c104dc9a5" providerId="ADAL" clId="{32C7A604-6B13-47E4-B120-7C6EAD00C1BA}" dt="2022-09-16T21:12:31.617" v="168" actId="478"/>
          <ac:cxnSpMkLst>
            <pc:docMk/>
            <pc:sldMk cId="1036267805" sldId="315"/>
            <ac:cxnSpMk id="8" creationId="{7F23997B-3199-DC12-7FCF-15A26C82B529}"/>
          </ac:cxnSpMkLst>
        </pc:cxnChg>
        <pc:cxnChg chg="del">
          <ac:chgData name="Jui Mhatre" userId="8ed8f405-3cb6-4e04-9c6e-592c104dc9a5" providerId="ADAL" clId="{32C7A604-6B13-47E4-B120-7C6EAD00C1BA}" dt="2022-09-16T21:12:31.617" v="168" actId="478"/>
          <ac:cxnSpMkLst>
            <pc:docMk/>
            <pc:sldMk cId="1036267805" sldId="315"/>
            <ac:cxnSpMk id="9" creationId="{F03A1DC2-8304-3DAF-5C7B-DFB413C61C39}"/>
          </ac:cxnSpMkLst>
        </pc:cxnChg>
        <pc:cxnChg chg="del">
          <ac:chgData name="Jui Mhatre" userId="8ed8f405-3cb6-4e04-9c6e-592c104dc9a5" providerId="ADAL" clId="{32C7A604-6B13-47E4-B120-7C6EAD00C1BA}" dt="2022-09-16T21:12:31.617" v="168" actId="478"/>
          <ac:cxnSpMkLst>
            <pc:docMk/>
            <pc:sldMk cId="1036267805" sldId="315"/>
            <ac:cxnSpMk id="11" creationId="{28E0C955-58BF-9787-1BEC-F2FFC91AC09D}"/>
          </ac:cxnSpMkLst>
        </pc:cxnChg>
        <pc:cxnChg chg="del">
          <ac:chgData name="Jui Mhatre" userId="8ed8f405-3cb6-4e04-9c6e-592c104dc9a5" providerId="ADAL" clId="{32C7A604-6B13-47E4-B120-7C6EAD00C1BA}" dt="2022-09-16T21:12:31.617" v="168" actId="478"/>
          <ac:cxnSpMkLst>
            <pc:docMk/>
            <pc:sldMk cId="1036267805" sldId="315"/>
            <ac:cxnSpMk id="13" creationId="{FAC856C1-E0C5-9336-3DDD-9D520E6EE69C}"/>
          </ac:cxnSpMkLst>
        </pc:cxnChg>
        <pc:cxnChg chg="del">
          <ac:chgData name="Jui Mhatre" userId="8ed8f405-3cb6-4e04-9c6e-592c104dc9a5" providerId="ADAL" clId="{32C7A604-6B13-47E4-B120-7C6EAD00C1BA}" dt="2022-09-16T21:12:31.617" v="168" actId="478"/>
          <ac:cxnSpMkLst>
            <pc:docMk/>
            <pc:sldMk cId="1036267805" sldId="315"/>
            <ac:cxnSpMk id="15" creationId="{BB2A9C8E-9DE9-AB50-6545-19A5ADE05D55}"/>
          </ac:cxnSpMkLst>
        </pc:cxnChg>
        <pc:cxnChg chg="add mod">
          <ac:chgData name="Jui Mhatre" userId="8ed8f405-3cb6-4e04-9c6e-592c104dc9a5" providerId="ADAL" clId="{32C7A604-6B13-47E4-B120-7C6EAD00C1BA}" dt="2022-09-16T21:17:02.821" v="321" actId="1582"/>
          <ac:cxnSpMkLst>
            <pc:docMk/>
            <pc:sldMk cId="1036267805" sldId="315"/>
            <ac:cxnSpMk id="30" creationId="{14791E9F-850D-7215-CF6B-A6A88419EAEB}"/>
          </ac:cxnSpMkLst>
        </pc:cxnChg>
        <pc:cxnChg chg="add mod">
          <ac:chgData name="Jui Mhatre" userId="8ed8f405-3cb6-4e04-9c6e-592c104dc9a5" providerId="ADAL" clId="{32C7A604-6B13-47E4-B120-7C6EAD00C1BA}" dt="2022-09-16T21:17:13.190" v="324" actId="14100"/>
          <ac:cxnSpMkLst>
            <pc:docMk/>
            <pc:sldMk cId="1036267805" sldId="315"/>
            <ac:cxnSpMk id="32" creationId="{69BCDF06-6594-301A-171E-407EF0EE56D2}"/>
          </ac:cxnSpMkLst>
        </pc:cxnChg>
        <pc:cxnChg chg="add mod">
          <ac:chgData name="Jui Mhatre" userId="8ed8f405-3cb6-4e04-9c6e-592c104dc9a5" providerId="ADAL" clId="{32C7A604-6B13-47E4-B120-7C6EAD00C1BA}" dt="2022-09-16T21:17:26.620" v="327" actId="14100"/>
          <ac:cxnSpMkLst>
            <pc:docMk/>
            <pc:sldMk cId="1036267805" sldId="315"/>
            <ac:cxnSpMk id="35" creationId="{99B1F474-16A3-34F7-F23C-C0C63432C646}"/>
          </ac:cxnSpMkLst>
        </pc:cxnChg>
        <pc:cxnChg chg="add mod">
          <ac:chgData name="Jui Mhatre" userId="8ed8f405-3cb6-4e04-9c6e-592c104dc9a5" providerId="ADAL" clId="{32C7A604-6B13-47E4-B120-7C6EAD00C1BA}" dt="2022-09-16T21:17:34.385" v="330" actId="14100"/>
          <ac:cxnSpMkLst>
            <pc:docMk/>
            <pc:sldMk cId="1036267805" sldId="315"/>
            <ac:cxnSpMk id="38" creationId="{760AD705-021D-601E-BA44-0914B3C24795}"/>
          </ac:cxnSpMkLst>
        </pc:cxnChg>
        <pc:cxnChg chg="add mod">
          <ac:chgData name="Jui Mhatre" userId="8ed8f405-3cb6-4e04-9c6e-592c104dc9a5" providerId="ADAL" clId="{32C7A604-6B13-47E4-B120-7C6EAD00C1BA}" dt="2022-09-16T21:17:42.550" v="334" actId="14100"/>
          <ac:cxnSpMkLst>
            <pc:docMk/>
            <pc:sldMk cId="1036267805" sldId="315"/>
            <ac:cxnSpMk id="41" creationId="{7A1A596D-21DA-3EE9-B7DF-02BEB734BE17}"/>
          </ac:cxnSpMkLst>
        </pc:cxnChg>
        <pc:cxnChg chg="add mod">
          <ac:chgData name="Jui Mhatre" userId="8ed8f405-3cb6-4e04-9c6e-592c104dc9a5" providerId="ADAL" clId="{32C7A604-6B13-47E4-B120-7C6EAD00C1BA}" dt="2022-09-16T21:19:33.359" v="396" actId="1036"/>
          <ac:cxnSpMkLst>
            <pc:docMk/>
            <pc:sldMk cId="1036267805" sldId="315"/>
            <ac:cxnSpMk id="50" creationId="{366F36E8-1781-1A88-C395-AFE6FA2D215D}"/>
          </ac:cxnSpMkLst>
        </pc:cxnChg>
        <pc:cxnChg chg="add mod">
          <ac:chgData name="Jui Mhatre" userId="8ed8f405-3cb6-4e04-9c6e-592c104dc9a5" providerId="ADAL" clId="{32C7A604-6B13-47E4-B120-7C6EAD00C1BA}" dt="2022-09-16T21:19:29.273" v="394" actId="1076"/>
          <ac:cxnSpMkLst>
            <pc:docMk/>
            <pc:sldMk cId="1036267805" sldId="315"/>
            <ac:cxnSpMk id="52" creationId="{1E46F08B-F09A-A21F-8D3C-C5AF0F16C2A7}"/>
          </ac:cxnSpMkLst>
        </pc:cxnChg>
        <pc:cxnChg chg="add mod">
          <ac:chgData name="Jui Mhatre" userId="8ed8f405-3cb6-4e04-9c6e-592c104dc9a5" providerId="ADAL" clId="{32C7A604-6B13-47E4-B120-7C6EAD00C1BA}" dt="2022-09-16T21:20:06.085" v="402" actId="1036"/>
          <ac:cxnSpMkLst>
            <pc:docMk/>
            <pc:sldMk cId="1036267805" sldId="315"/>
            <ac:cxnSpMk id="56" creationId="{FFFB2207-21C5-E786-C7E0-DF78FC3782AE}"/>
          </ac:cxnSpMkLst>
        </pc:cxnChg>
      </pc:sldChg>
      <pc:sldChg chg="addSp delSp modSp add mod">
        <pc:chgData name="Jui Mhatre" userId="8ed8f405-3cb6-4e04-9c6e-592c104dc9a5" providerId="ADAL" clId="{32C7A604-6B13-47E4-B120-7C6EAD00C1BA}" dt="2022-09-16T21:29:46.344" v="554" actId="114"/>
        <pc:sldMkLst>
          <pc:docMk/>
          <pc:sldMk cId="3676344286" sldId="316"/>
        </pc:sldMkLst>
        <pc:spChg chg="add mod">
          <ac:chgData name="Jui Mhatre" userId="8ed8f405-3cb6-4e04-9c6e-592c104dc9a5" providerId="ADAL" clId="{32C7A604-6B13-47E4-B120-7C6EAD00C1BA}" dt="2022-09-16T21:29:46.344" v="554" actId="114"/>
          <ac:spMkLst>
            <pc:docMk/>
            <pc:sldMk cId="3676344286" sldId="316"/>
            <ac:spMk id="2" creationId="{EFCF8B7D-DE44-7ACA-9EB1-EC255DA8D7FB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4" creationId="{E6C5E084-FC5F-C6F3-D94F-90C1C009FED8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7" creationId="{87D6ACEC-C2F2-3771-AD00-538B2DF3E5DE}"/>
          </ac:spMkLst>
        </pc:spChg>
        <pc:spChg chg="add mod">
          <ac:chgData name="Jui Mhatre" userId="8ed8f405-3cb6-4e04-9c6e-592c104dc9a5" providerId="ADAL" clId="{32C7A604-6B13-47E4-B120-7C6EAD00C1BA}" dt="2022-09-16T21:25:21.061" v="483" actId="20577"/>
          <ac:spMkLst>
            <pc:docMk/>
            <pc:sldMk cId="3676344286" sldId="316"/>
            <ac:spMk id="9" creationId="{F0F52670-2358-6C02-88AC-71A44590228E}"/>
          </ac:spMkLst>
        </pc:spChg>
        <pc:spChg chg="add mod">
          <ac:chgData name="Jui Mhatre" userId="8ed8f405-3cb6-4e04-9c6e-592c104dc9a5" providerId="ADAL" clId="{32C7A604-6B13-47E4-B120-7C6EAD00C1BA}" dt="2022-09-16T21:27:10.388" v="512" actId="1076"/>
          <ac:spMkLst>
            <pc:docMk/>
            <pc:sldMk cId="3676344286" sldId="316"/>
            <ac:spMk id="11" creationId="{86818FB7-7920-15DA-7751-8AE25710CE9E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12" creationId="{510B9097-91F9-4CFA-DB10-5B6558F19F8E}"/>
          </ac:spMkLst>
        </pc:spChg>
        <pc:spChg chg="add mod">
          <ac:chgData name="Jui Mhatre" userId="8ed8f405-3cb6-4e04-9c6e-592c104dc9a5" providerId="ADAL" clId="{32C7A604-6B13-47E4-B120-7C6EAD00C1BA}" dt="2022-09-16T21:27:03.758" v="510" actId="1076"/>
          <ac:spMkLst>
            <pc:docMk/>
            <pc:sldMk cId="3676344286" sldId="316"/>
            <ac:spMk id="14" creationId="{E17605D2-3541-B1DF-0EAA-FB0E36AE6FF5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16" creationId="{735FF18B-C757-6E7A-2B39-4EA8D13ACE77}"/>
          </ac:spMkLst>
        </pc:spChg>
        <pc:spChg chg="add del">
          <ac:chgData name="Jui Mhatre" userId="8ed8f405-3cb6-4e04-9c6e-592c104dc9a5" providerId="ADAL" clId="{32C7A604-6B13-47E4-B120-7C6EAD00C1BA}" dt="2022-09-16T21:28:16.060" v="514" actId="22"/>
          <ac:spMkLst>
            <pc:docMk/>
            <pc:sldMk cId="3676344286" sldId="316"/>
            <ac:spMk id="17" creationId="{8098CACD-745E-B0C7-F09A-7FF81AF5058E}"/>
          </ac:spMkLst>
        </pc:spChg>
        <pc:spChg chg="add mod">
          <ac:chgData name="Jui Mhatre" userId="8ed8f405-3cb6-4e04-9c6e-592c104dc9a5" providerId="ADAL" clId="{32C7A604-6B13-47E4-B120-7C6EAD00C1BA}" dt="2022-09-16T21:28:56.936" v="530" actId="114"/>
          <ac:spMkLst>
            <pc:docMk/>
            <pc:sldMk cId="3676344286" sldId="316"/>
            <ac:spMk id="18" creationId="{40C4D27D-AC32-8CBA-9C31-F36198191208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19" creationId="{8975F341-F314-32B5-0E89-A8CF71AC2E52}"/>
          </ac:spMkLst>
        </pc:spChg>
        <pc:spChg chg="add mod">
          <ac:chgData name="Jui Mhatre" userId="8ed8f405-3cb6-4e04-9c6e-592c104dc9a5" providerId="ADAL" clId="{32C7A604-6B13-47E4-B120-7C6EAD00C1BA}" dt="2022-09-16T21:29:30.600" v="547" actId="20577"/>
          <ac:spMkLst>
            <pc:docMk/>
            <pc:sldMk cId="3676344286" sldId="316"/>
            <ac:spMk id="20" creationId="{DDB53587-D968-F223-0C3F-75FFE812BFD1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22" creationId="{691D8760-374A-4A36-B45F-E80206F5BBA8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25" creationId="{B238BF5E-1010-FE80-B9D1-DC898E22A4F5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45" creationId="{328CCF18-F0E2-CF95-936A-735E07730AE5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47" creationId="{B3AB8C77-EE2A-26DD-55E0-954EFC7997B7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49" creationId="{A43F2AF5-74E3-47B8-B436-1A9CD2D961FB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60" creationId="{25C6C6B5-D272-67E8-2500-F99AA7EB1BDE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62" creationId="{41028A08-CA20-0466-2BD6-DC2E0E760A1C}"/>
          </ac:spMkLst>
        </pc:spChg>
        <pc:spChg chg="del">
          <ac:chgData name="Jui Mhatre" userId="8ed8f405-3cb6-4e04-9c6e-592c104dc9a5" providerId="ADAL" clId="{32C7A604-6B13-47E4-B120-7C6EAD00C1BA}" dt="2022-09-16T21:23:40.928" v="445" actId="478"/>
          <ac:spMkLst>
            <pc:docMk/>
            <pc:sldMk cId="3676344286" sldId="316"/>
            <ac:spMk id="64" creationId="{E4BAF794-9C1D-0652-F888-502A09952664}"/>
          </ac:spMkLst>
        </pc:spChg>
        <pc:picChg chg="add mod">
          <ac:chgData name="Jui Mhatre" userId="8ed8f405-3cb6-4e04-9c6e-592c104dc9a5" providerId="ADAL" clId="{32C7A604-6B13-47E4-B120-7C6EAD00C1BA}" dt="2022-09-16T21:27:06.602" v="511" actId="1076"/>
          <ac:picMkLst>
            <pc:docMk/>
            <pc:sldMk cId="3676344286" sldId="316"/>
            <ac:picMk id="5" creationId="{44576614-3134-089F-BBD9-7C773CF75C1F}"/>
          </ac:picMkLst>
        </pc:picChg>
        <pc:picChg chg="add mod">
          <ac:chgData name="Jui Mhatre" userId="8ed8f405-3cb6-4e04-9c6e-592c104dc9a5" providerId="ADAL" clId="{32C7A604-6B13-47E4-B120-7C6EAD00C1BA}" dt="2022-09-16T21:25:13.212" v="477" actId="1076"/>
          <ac:picMkLst>
            <pc:docMk/>
            <pc:sldMk cId="3676344286" sldId="316"/>
            <ac:picMk id="8" creationId="{3A797ABE-781D-73C2-4CF7-D69EDA2D7129}"/>
          </ac:picMkLst>
        </pc:pic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30" creationId="{14791E9F-850D-7215-CF6B-A6A88419EAEB}"/>
          </ac:cxnSpMkLst>
        </pc:cxn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32" creationId="{69BCDF06-6594-301A-171E-407EF0EE56D2}"/>
          </ac:cxnSpMkLst>
        </pc:cxn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35" creationId="{99B1F474-16A3-34F7-F23C-C0C63432C646}"/>
          </ac:cxnSpMkLst>
        </pc:cxn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38" creationId="{760AD705-021D-601E-BA44-0914B3C24795}"/>
          </ac:cxnSpMkLst>
        </pc:cxn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41" creationId="{7A1A596D-21DA-3EE9-B7DF-02BEB734BE17}"/>
          </ac:cxnSpMkLst>
        </pc:cxnChg>
        <pc:cxnChg chg="del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50" creationId="{366F36E8-1781-1A88-C395-AFE6FA2D215D}"/>
          </ac:cxnSpMkLst>
        </pc:cxnChg>
        <pc:cxnChg chg="del mod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52" creationId="{1E46F08B-F09A-A21F-8D3C-C5AF0F16C2A7}"/>
          </ac:cxnSpMkLst>
        </pc:cxnChg>
        <pc:cxnChg chg="del">
          <ac:chgData name="Jui Mhatre" userId="8ed8f405-3cb6-4e04-9c6e-592c104dc9a5" providerId="ADAL" clId="{32C7A604-6B13-47E4-B120-7C6EAD00C1BA}" dt="2022-09-16T21:23:40.928" v="445" actId="478"/>
          <ac:cxnSpMkLst>
            <pc:docMk/>
            <pc:sldMk cId="3676344286" sldId="316"/>
            <ac:cxnSpMk id="56" creationId="{FFFB2207-21C5-E786-C7E0-DF78FC3782AE}"/>
          </ac:cxnSpMkLst>
        </pc:cxnChg>
      </pc:sldChg>
      <pc:sldChg chg="addSp delSp modSp add del mod">
        <pc:chgData name="Jui Mhatre" userId="8ed8f405-3cb6-4e04-9c6e-592c104dc9a5" providerId="ADAL" clId="{32C7A604-6B13-47E4-B120-7C6EAD00C1BA}" dt="2022-09-17T13:54:45.110" v="1806" actId="2696"/>
        <pc:sldMkLst>
          <pc:docMk/>
          <pc:sldMk cId="1295309095" sldId="317"/>
        </pc:sldMkLst>
        <pc:spChg chg="mod">
          <ac:chgData name="Jui Mhatre" userId="8ed8f405-3cb6-4e04-9c6e-592c104dc9a5" providerId="ADAL" clId="{32C7A604-6B13-47E4-B120-7C6EAD00C1BA}" dt="2022-09-16T21:30:24.543" v="561" actId="20577"/>
          <ac:spMkLst>
            <pc:docMk/>
            <pc:sldMk cId="1295309095" sldId="317"/>
            <ac:spMk id="2" creationId="{EFCF8B7D-DE44-7ACA-9EB1-EC255DA8D7FB}"/>
          </ac:spMkLst>
        </pc:spChg>
        <pc:spChg chg="add">
          <ac:chgData name="Jui Mhatre" userId="8ed8f405-3cb6-4e04-9c6e-592c104dc9a5" providerId="ADAL" clId="{32C7A604-6B13-47E4-B120-7C6EAD00C1BA}" dt="2022-09-16T21:31:49.961" v="562"/>
          <ac:spMkLst>
            <pc:docMk/>
            <pc:sldMk cId="1295309095" sldId="317"/>
            <ac:spMk id="3" creationId="{82DF487F-B15E-7D15-80B5-DE8410F1433A}"/>
          </ac:spMkLst>
        </pc:spChg>
        <pc:spChg chg="del">
          <ac:chgData name="Jui Mhatre" userId="8ed8f405-3cb6-4e04-9c6e-592c104dc9a5" providerId="ADAL" clId="{32C7A604-6B13-47E4-B120-7C6EAD00C1BA}" dt="2022-09-16T21:32:13.933" v="583" actId="478"/>
          <ac:spMkLst>
            <pc:docMk/>
            <pc:sldMk cId="1295309095" sldId="317"/>
            <ac:spMk id="14" creationId="{E17605D2-3541-B1DF-0EAA-FB0E36AE6FF5}"/>
          </ac:spMkLst>
        </pc:spChg>
        <pc:spChg chg="mod">
          <ac:chgData name="Jui Mhatre" userId="8ed8f405-3cb6-4e04-9c6e-592c104dc9a5" providerId="ADAL" clId="{32C7A604-6B13-47E4-B120-7C6EAD00C1BA}" dt="2022-09-16T21:32:02.014" v="582" actId="14100"/>
          <ac:spMkLst>
            <pc:docMk/>
            <pc:sldMk cId="1295309095" sldId="317"/>
            <ac:spMk id="18" creationId="{40C4D27D-AC32-8CBA-9C31-F36198191208}"/>
          </ac:spMkLst>
        </pc:spChg>
        <pc:picChg chg="del">
          <ac:chgData name="Jui Mhatre" userId="8ed8f405-3cb6-4e04-9c6e-592c104dc9a5" providerId="ADAL" clId="{32C7A604-6B13-47E4-B120-7C6EAD00C1BA}" dt="2022-09-16T21:32:13.933" v="583" actId="478"/>
          <ac:picMkLst>
            <pc:docMk/>
            <pc:sldMk cId="1295309095" sldId="317"/>
            <ac:picMk id="5" creationId="{44576614-3134-089F-BBD9-7C773CF75C1F}"/>
          </ac:picMkLst>
        </pc:picChg>
        <pc:picChg chg="del">
          <ac:chgData name="Jui Mhatre" userId="8ed8f405-3cb6-4e04-9c6e-592c104dc9a5" providerId="ADAL" clId="{32C7A604-6B13-47E4-B120-7C6EAD00C1BA}" dt="2022-09-16T21:32:13.933" v="583" actId="478"/>
          <ac:picMkLst>
            <pc:docMk/>
            <pc:sldMk cId="1295309095" sldId="317"/>
            <ac:picMk id="8" creationId="{3A797ABE-781D-73C2-4CF7-D69EDA2D7129}"/>
          </ac:picMkLst>
        </pc:picChg>
      </pc:sldChg>
      <pc:sldChg chg="addSp modSp add mod">
        <pc:chgData name="Jui Mhatre" userId="8ed8f405-3cb6-4e04-9c6e-592c104dc9a5" providerId="ADAL" clId="{32C7A604-6B13-47E4-B120-7C6EAD00C1BA}" dt="2022-09-17T11:17:44.103" v="1805" actId="14100"/>
        <pc:sldMkLst>
          <pc:docMk/>
          <pc:sldMk cId="806254675" sldId="318"/>
        </pc:sldMkLst>
        <pc:spChg chg="mod">
          <ac:chgData name="Jui Mhatre" userId="8ed8f405-3cb6-4e04-9c6e-592c104dc9a5" providerId="ADAL" clId="{32C7A604-6B13-47E4-B120-7C6EAD00C1BA}" dt="2022-09-16T21:32:39.780" v="603" actId="20577"/>
          <ac:spMkLst>
            <pc:docMk/>
            <pc:sldMk cId="806254675" sldId="318"/>
            <ac:spMk id="2" creationId="{EFCF8B7D-DE44-7ACA-9EB1-EC255DA8D7FB}"/>
          </ac:spMkLst>
        </pc:spChg>
        <pc:spChg chg="add mod">
          <ac:chgData name="Jui Mhatre" userId="8ed8f405-3cb6-4e04-9c6e-592c104dc9a5" providerId="ADAL" clId="{32C7A604-6B13-47E4-B120-7C6EAD00C1BA}" dt="2022-09-17T11:17:10.480" v="1785" actId="1582"/>
          <ac:spMkLst>
            <pc:docMk/>
            <pc:sldMk cId="806254675" sldId="318"/>
            <ac:spMk id="8" creationId="{71187D1A-3781-F25B-333E-419C275CE886}"/>
          </ac:spMkLst>
        </pc:spChg>
        <pc:spChg chg="mod">
          <ac:chgData name="Jui Mhatre" userId="8ed8f405-3cb6-4e04-9c6e-592c104dc9a5" providerId="ADAL" clId="{32C7A604-6B13-47E4-B120-7C6EAD00C1BA}" dt="2022-09-17T11:16:41.851" v="1781" actId="1076"/>
          <ac:spMkLst>
            <pc:docMk/>
            <pc:sldMk cId="806254675" sldId="318"/>
            <ac:spMk id="11" creationId="{86818FB7-7920-15DA-7751-8AE25710CE9E}"/>
          </ac:spMkLst>
        </pc:spChg>
        <pc:spChg chg="add mod">
          <ac:chgData name="Jui Mhatre" userId="8ed8f405-3cb6-4e04-9c6e-592c104dc9a5" providerId="ADAL" clId="{32C7A604-6B13-47E4-B120-7C6EAD00C1BA}" dt="2022-09-17T11:17:44.103" v="1805" actId="14100"/>
          <ac:spMkLst>
            <pc:docMk/>
            <pc:sldMk cId="806254675" sldId="318"/>
            <ac:spMk id="13" creationId="{C6FCB348-349E-66AD-5DAF-890850E61B27}"/>
          </ac:spMkLst>
        </pc:spChg>
        <pc:picChg chg="add mod">
          <ac:chgData name="Jui Mhatre" userId="8ed8f405-3cb6-4e04-9c6e-592c104dc9a5" providerId="ADAL" clId="{32C7A604-6B13-47E4-B120-7C6EAD00C1BA}" dt="2022-09-17T11:16:34.070" v="1780" actId="1076"/>
          <ac:picMkLst>
            <pc:docMk/>
            <pc:sldMk cId="806254675" sldId="318"/>
            <ac:picMk id="5" creationId="{610A5BAA-F19A-87EC-E81E-C92A9B863169}"/>
          </ac:picMkLst>
        </pc:picChg>
        <pc:picChg chg="add mod">
          <ac:chgData name="Jui Mhatre" userId="8ed8f405-3cb6-4e04-9c6e-592c104dc9a5" providerId="ADAL" clId="{32C7A604-6B13-47E4-B120-7C6EAD00C1BA}" dt="2022-09-17T11:16:29.233" v="1778" actId="14100"/>
          <ac:picMkLst>
            <pc:docMk/>
            <pc:sldMk cId="806254675" sldId="318"/>
            <ac:picMk id="7" creationId="{AD5C7B7A-571D-A451-4629-DA08CDCDBEDA}"/>
          </ac:picMkLst>
        </pc:picChg>
        <pc:cxnChg chg="add mod">
          <ac:chgData name="Jui Mhatre" userId="8ed8f405-3cb6-4e04-9c6e-592c104dc9a5" providerId="ADAL" clId="{32C7A604-6B13-47E4-B120-7C6EAD00C1BA}" dt="2022-09-17T11:17:28.505" v="1788" actId="1582"/>
          <ac:cxnSpMkLst>
            <pc:docMk/>
            <pc:sldMk cId="806254675" sldId="318"/>
            <ac:cxnSpMk id="12" creationId="{89CCCA54-C735-DCDF-222E-EF6383C2A651}"/>
          </ac:cxnSpMkLst>
        </pc:cxnChg>
      </pc:sldChg>
      <pc:sldChg chg="addSp delSp modSp add mod setBg setClrOvrMap">
        <pc:chgData name="Jui Mhatre" userId="8ed8f405-3cb6-4e04-9c6e-592c104dc9a5" providerId="ADAL" clId="{32C7A604-6B13-47E4-B120-7C6EAD00C1BA}" dt="2022-09-16T21:42:46.237" v="1018" actId="1076"/>
        <pc:sldMkLst>
          <pc:docMk/>
          <pc:sldMk cId="2624816888" sldId="319"/>
        </pc:sldMkLst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2" creationId="{EFCF8B7D-DE44-7ACA-9EB1-EC255DA8D7FB}"/>
          </ac:spMkLst>
        </pc:spChg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3" creationId="{82DF487F-B15E-7D15-80B5-DE8410F1433A}"/>
          </ac:spMkLst>
        </pc:spChg>
        <pc:spChg chg="add mod">
          <ac:chgData name="Jui Mhatre" userId="8ed8f405-3cb6-4e04-9c6e-592c104dc9a5" providerId="ADAL" clId="{32C7A604-6B13-47E4-B120-7C6EAD00C1BA}" dt="2022-09-16T21:35:56.979" v="649" actId="403"/>
          <ac:spMkLst>
            <pc:docMk/>
            <pc:sldMk cId="2624816888" sldId="319"/>
            <ac:spMk id="4" creationId="{6033B0C8-A8D7-CF0A-670A-262AFBEEC88A}"/>
          </ac:spMkLst>
        </pc:spChg>
        <pc:spChg chg="add mod">
          <ac:chgData name="Jui Mhatre" userId="8ed8f405-3cb6-4e04-9c6e-592c104dc9a5" providerId="ADAL" clId="{32C7A604-6B13-47E4-B120-7C6EAD00C1BA}" dt="2022-09-16T21:39:10.384" v="853" actId="207"/>
          <ac:spMkLst>
            <pc:docMk/>
            <pc:sldMk cId="2624816888" sldId="319"/>
            <ac:spMk id="5" creationId="{B922673D-8B77-FEAC-A0B4-012702347527}"/>
          </ac:spMkLst>
        </pc:spChg>
        <pc:spChg chg="add mod">
          <ac:chgData name="Jui Mhatre" userId="8ed8f405-3cb6-4e04-9c6e-592c104dc9a5" providerId="ADAL" clId="{32C7A604-6B13-47E4-B120-7C6EAD00C1BA}" dt="2022-09-16T21:41:16.526" v="940" actId="20577"/>
          <ac:spMkLst>
            <pc:docMk/>
            <pc:sldMk cId="2624816888" sldId="319"/>
            <ac:spMk id="6" creationId="{68732C36-6D14-C6E5-53A9-EDEC2FF7EAA3}"/>
          </ac:spMkLst>
        </pc:spChg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9" creationId="{F0F52670-2358-6C02-88AC-71A44590228E}"/>
          </ac:spMkLst>
        </pc:spChg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11" creationId="{86818FB7-7920-15DA-7751-8AE25710CE9E}"/>
          </ac:spMkLst>
        </pc:spChg>
        <pc:spChg chg="add mod">
          <ac:chgData name="Jui Mhatre" userId="8ed8f405-3cb6-4e04-9c6e-592c104dc9a5" providerId="ADAL" clId="{32C7A604-6B13-47E4-B120-7C6EAD00C1BA}" dt="2022-09-16T21:42:46.237" v="1018" actId="1076"/>
          <ac:spMkLst>
            <pc:docMk/>
            <pc:sldMk cId="2624816888" sldId="319"/>
            <ac:spMk id="13" creationId="{2EF2DAD3-D100-4441-8939-5235FE755172}"/>
          </ac:spMkLst>
        </pc:spChg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18" creationId="{40C4D27D-AC32-8CBA-9C31-F36198191208}"/>
          </ac:spMkLst>
        </pc:spChg>
        <pc:spChg chg="del">
          <ac:chgData name="Jui Mhatre" userId="8ed8f405-3cb6-4e04-9c6e-592c104dc9a5" providerId="ADAL" clId="{32C7A604-6B13-47E4-B120-7C6EAD00C1BA}" dt="2022-09-16T21:32:51.554" v="605" actId="478"/>
          <ac:spMkLst>
            <pc:docMk/>
            <pc:sldMk cId="2624816888" sldId="319"/>
            <ac:spMk id="20" creationId="{DDB53587-D968-F223-0C3F-75FFE812BFD1}"/>
          </ac:spMkLst>
        </pc:spChg>
        <pc:spChg chg="add del">
          <ac:chgData name="Jui Mhatre" userId="8ed8f405-3cb6-4e04-9c6e-592c104dc9a5" providerId="ADAL" clId="{32C7A604-6B13-47E4-B120-7C6EAD00C1BA}" dt="2022-09-16T21:34:09.911" v="608" actId="26606"/>
          <ac:spMkLst>
            <pc:docMk/>
            <pc:sldMk cId="2624816888" sldId="319"/>
            <ac:spMk id="8199" creationId="{2B566528-1B12-4246-9431-5C2D7D081168}"/>
          </ac:spMkLst>
        </pc:spChg>
        <pc:spChg chg="add del">
          <ac:chgData name="Jui Mhatre" userId="8ed8f405-3cb6-4e04-9c6e-592c104dc9a5" providerId="ADAL" clId="{32C7A604-6B13-47E4-B120-7C6EAD00C1BA}" dt="2022-09-16T21:34:09.911" v="608" actId="26606"/>
          <ac:spMkLst>
            <pc:docMk/>
            <pc:sldMk cId="2624816888" sldId="319"/>
            <ac:spMk id="8201" creationId="{2E80C965-DB6D-4F81-9E9E-B027384D0BD6}"/>
          </ac:spMkLst>
        </pc:spChg>
        <pc:spChg chg="add del">
          <ac:chgData name="Jui Mhatre" userId="8ed8f405-3cb6-4e04-9c6e-592c104dc9a5" providerId="ADAL" clId="{32C7A604-6B13-47E4-B120-7C6EAD00C1BA}" dt="2022-09-16T21:34:09.911" v="608" actId="26606"/>
          <ac:spMkLst>
            <pc:docMk/>
            <pc:sldMk cId="2624816888" sldId="319"/>
            <ac:spMk id="8203" creationId="{A580F890-B085-4E95-96AA-55AEBEC5CE6E}"/>
          </ac:spMkLst>
        </pc:spChg>
        <pc:spChg chg="add del">
          <ac:chgData name="Jui Mhatre" userId="8ed8f405-3cb6-4e04-9c6e-592c104dc9a5" providerId="ADAL" clId="{32C7A604-6B13-47E4-B120-7C6EAD00C1BA}" dt="2022-09-16T21:34:09.911" v="608" actId="26606"/>
          <ac:spMkLst>
            <pc:docMk/>
            <pc:sldMk cId="2624816888" sldId="319"/>
            <ac:spMk id="8205" creationId="{D3F51FEB-38FB-4F6C-9F7B-2F2AFAB65463}"/>
          </ac:spMkLst>
        </pc:spChg>
        <pc:spChg chg="add del">
          <ac:chgData name="Jui Mhatre" userId="8ed8f405-3cb6-4e04-9c6e-592c104dc9a5" providerId="ADAL" clId="{32C7A604-6B13-47E4-B120-7C6EAD00C1BA}" dt="2022-09-16T21:34:09.911" v="608" actId="26606"/>
          <ac:spMkLst>
            <pc:docMk/>
            <pc:sldMk cId="2624816888" sldId="319"/>
            <ac:spMk id="8207" creationId="{1E547BA6-BAE0-43BB-A7CA-60F69CE252F0}"/>
          </ac:spMkLst>
        </pc:spChg>
        <pc:spChg chg="add del">
          <ac:chgData name="Jui Mhatre" userId="8ed8f405-3cb6-4e04-9c6e-592c104dc9a5" providerId="ADAL" clId="{32C7A604-6B13-47E4-B120-7C6EAD00C1BA}" dt="2022-09-16T21:34:13.847" v="612" actId="26606"/>
          <ac:spMkLst>
            <pc:docMk/>
            <pc:sldMk cId="2624816888" sldId="319"/>
            <ac:spMk id="8211" creationId="{CA815F2C-4E80-4019-8E59-FAD3F7F8473D}"/>
          </ac:spMkLst>
        </pc:spChg>
        <pc:spChg chg="add del">
          <ac:chgData name="Jui Mhatre" userId="8ed8f405-3cb6-4e04-9c6e-592c104dc9a5" providerId="ADAL" clId="{32C7A604-6B13-47E4-B120-7C6EAD00C1BA}" dt="2022-09-16T21:35:21.864" v="624" actId="26606"/>
          <ac:spMkLst>
            <pc:docMk/>
            <pc:sldMk cId="2624816888" sldId="319"/>
            <ac:spMk id="8213" creationId="{0B761509-3B9A-49A6-A84B-C3D86811697D}"/>
          </ac:spMkLst>
        </pc:spChg>
        <pc:spChg chg="add del">
          <ac:chgData name="Jui Mhatre" userId="8ed8f405-3cb6-4e04-9c6e-592c104dc9a5" providerId="ADAL" clId="{32C7A604-6B13-47E4-B120-7C6EAD00C1BA}" dt="2022-09-16T21:35:21.864" v="624" actId="26606"/>
          <ac:spMkLst>
            <pc:docMk/>
            <pc:sldMk cId="2624816888" sldId="319"/>
            <ac:spMk id="8214" creationId="{91DE43FD-EB47-414A-B0AB-169B0FFFA527}"/>
          </ac:spMkLst>
        </pc:spChg>
        <pc:spChg chg="add del">
          <ac:chgData name="Jui Mhatre" userId="8ed8f405-3cb6-4e04-9c6e-592c104dc9a5" providerId="ADAL" clId="{32C7A604-6B13-47E4-B120-7C6EAD00C1BA}" dt="2022-09-16T21:35:21.848" v="623" actId="26606"/>
          <ac:spMkLst>
            <pc:docMk/>
            <pc:sldMk cId="2624816888" sldId="319"/>
            <ac:spMk id="8218" creationId="{B670DBD5-770C-4383-9F54-5B86E86BD5BB}"/>
          </ac:spMkLst>
        </pc:spChg>
        <pc:spChg chg="add">
          <ac:chgData name="Jui Mhatre" userId="8ed8f405-3cb6-4e04-9c6e-592c104dc9a5" providerId="ADAL" clId="{32C7A604-6B13-47E4-B120-7C6EAD00C1BA}" dt="2022-09-16T21:35:21.864" v="624" actId="26606"/>
          <ac:spMkLst>
            <pc:docMk/>
            <pc:sldMk cId="2624816888" sldId="319"/>
            <ac:spMk id="8220" creationId="{0B761509-3B9A-49A6-A84B-C3D86811697D}"/>
          </ac:spMkLst>
        </pc:spChg>
        <pc:spChg chg="add del">
          <ac:chgData name="Jui Mhatre" userId="8ed8f405-3cb6-4e04-9c6e-592c104dc9a5" providerId="ADAL" clId="{32C7A604-6B13-47E4-B120-7C6EAD00C1BA}" dt="2022-09-16T21:35:08.373" v="617" actId="26606"/>
          <ac:spMkLst>
            <pc:docMk/>
            <pc:sldMk cId="2624816888" sldId="319"/>
            <ac:spMk id="8221" creationId="{42A4FC2C-047E-45A5-965D-8E1E3BF09BC6}"/>
          </ac:spMkLst>
        </pc:spChg>
        <pc:spChg chg="add">
          <ac:chgData name="Jui Mhatre" userId="8ed8f405-3cb6-4e04-9c6e-592c104dc9a5" providerId="ADAL" clId="{32C7A604-6B13-47E4-B120-7C6EAD00C1BA}" dt="2022-09-16T21:35:21.864" v="624" actId="26606"/>
          <ac:spMkLst>
            <pc:docMk/>
            <pc:sldMk cId="2624816888" sldId="319"/>
            <ac:spMk id="8222" creationId="{91DE43FD-EB47-414A-B0AB-169B0FFFA527}"/>
          </ac:spMkLst>
        </pc:spChg>
        <pc:spChg chg="add del">
          <ac:chgData name="Jui Mhatre" userId="8ed8f405-3cb6-4e04-9c6e-592c104dc9a5" providerId="ADAL" clId="{32C7A604-6B13-47E4-B120-7C6EAD00C1BA}" dt="2022-09-16T21:35:15.282" v="619" actId="26606"/>
          <ac:spMkLst>
            <pc:docMk/>
            <pc:sldMk cId="2624816888" sldId="319"/>
            <ac:spMk id="8223" creationId="{B670DBD5-770C-4383-9F54-5B86E86BD5BB}"/>
          </ac:spMkLst>
        </pc:spChg>
        <pc:grpChg chg="add del">
          <ac:chgData name="Jui Mhatre" userId="8ed8f405-3cb6-4e04-9c6e-592c104dc9a5" providerId="ADAL" clId="{32C7A604-6B13-47E4-B120-7C6EAD00C1BA}" dt="2022-09-16T21:35:21.864" v="624" actId="26606"/>
          <ac:grpSpMkLst>
            <pc:docMk/>
            <pc:sldMk cId="2624816888" sldId="319"/>
            <ac:grpSpMk id="8215" creationId="{58495BCC-CE77-4CC2-952E-846F41119FD5}"/>
          </ac:grpSpMkLst>
        </pc:grpChg>
        <pc:grpChg chg="add">
          <ac:chgData name="Jui Mhatre" userId="8ed8f405-3cb6-4e04-9c6e-592c104dc9a5" providerId="ADAL" clId="{32C7A604-6B13-47E4-B120-7C6EAD00C1BA}" dt="2022-09-16T21:35:21.864" v="624" actId="26606"/>
          <ac:grpSpMkLst>
            <pc:docMk/>
            <pc:sldMk cId="2624816888" sldId="319"/>
            <ac:grpSpMk id="8225" creationId="{58495BCC-CE77-4CC2-952E-846F41119FD5}"/>
          </ac:grpSpMkLst>
        </pc:grpChg>
        <pc:picChg chg="add del mod">
          <ac:chgData name="Jui Mhatre" userId="8ed8f405-3cb6-4e04-9c6e-592c104dc9a5" providerId="ADAL" clId="{32C7A604-6B13-47E4-B120-7C6EAD00C1BA}" dt="2022-09-16T21:34:58.584" v="614" actId="478"/>
          <ac:picMkLst>
            <pc:docMk/>
            <pc:sldMk cId="2624816888" sldId="319"/>
            <ac:picMk id="8194" creationId="{EE3BE958-7A6C-9049-1C77-CE2EBF6FCEB1}"/>
          </ac:picMkLst>
        </pc:picChg>
        <pc:picChg chg="add mod">
          <ac:chgData name="Jui Mhatre" userId="8ed8f405-3cb6-4e04-9c6e-592c104dc9a5" providerId="ADAL" clId="{32C7A604-6B13-47E4-B120-7C6EAD00C1BA}" dt="2022-09-16T21:39:17.688" v="854" actId="1076"/>
          <ac:picMkLst>
            <pc:docMk/>
            <pc:sldMk cId="2624816888" sldId="319"/>
            <ac:picMk id="8196" creationId="{95EF5054-43C0-4558-78F8-9118B2666707}"/>
          </ac:picMkLst>
        </pc:picChg>
        <pc:cxnChg chg="add mod">
          <ac:chgData name="Jui Mhatre" userId="8ed8f405-3cb6-4e04-9c6e-592c104dc9a5" providerId="ADAL" clId="{32C7A604-6B13-47E4-B120-7C6EAD00C1BA}" dt="2022-09-16T21:40:43.736" v="901" actId="208"/>
          <ac:cxnSpMkLst>
            <pc:docMk/>
            <pc:sldMk cId="2624816888" sldId="319"/>
            <ac:cxnSpMk id="8" creationId="{4DE4F96B-6D5F-3BCF-7474-59E6D3D93333}"/>
          </ac:cxnSpMkLst>
        </pc:cxnChg>
        <pc:cxnChg chg="add del">
          <ac:chgData name="Jui Mhatre" userId="8ed8f405-3cb6-4e04-9c6e-592c104dc9a5" providerId="ADAL" clId="{32C7A604-6B13-47E4-B120-7C6EAD00C1BA}" dt="2022-09-16T21:34:10.857" v="610" actId="26606"/>
          <ac:cxnSpMkLst>
            <pc:docMk/>
            <pc:sldMk cId="2624816888" sldId="319"/>
            <ac:cxnSpMk id="8209" creationId="{22F6364A-B358-4BEE-B158-0734D2C938D4}"/>
          </ac:cxnSpMkLst>
        </pc:cxnChg>
      </pc:sldChg>
      <pc:sldChg chg="addSp delSp modSp add mod modAnim">
        <pc:chgData name="Jui Mhatre" userId="8ed8f405-3cb6-4e04-9c6e-592c104dc9a5" providerId="ADAL" clId="{32C7A604-6B13-47E4-B120-7C6EAD00C1BA}" dt="2022-09-17T02:11:01.196" v="1755"/>
        <pc:sldMkLst>
          <pc:docMk/>
          <pc:sldMk cId="681646012" sldId="320"/>
        </pc:sldMkLst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2" creationId="{EFCF8B7D-DE44-7ACA-9EB1-EC255DA8D7FB}"/>
          </ac:spMkLst>
        </pc:spChg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3" creationId="{82DF487F-B15E-7D15-80B5-DE8410F1433A}"/>
          </ac:spMkLst>
        </pc:spChg>
        <pc:spChg chg="add mod">
          <ac:chgData name="Jui Mhatre" userId="8ed8f405-3cb6-4e04-9c6e-592c104dc9a5" providerId="ADAL" clId="{32C7A604-6B13-47E4-B120-7C6EAD00C1BA}" dt="2022-09-17T02:08:20.010" v="1721" actId="1076"/>
          <ac:spMkLst>
            <pc:docMk/>
            <pc:sldMk cId="681646012" sldId="320"/>
            <ac:spMk id="4" creationId="{E5850864-144A-2BBC-7183-875850FF8930}"/>
          </ac:spMkLst>
        </pc:spChg>
        <pc:spChg chg="add mod">
          <ac:chgData name="Jui Mhatre" userId="8ed8f405-3cb6-4e04-9c6e-592c104dc9a5" providerId="ADAL" clId="{32C7A604-6B13-47E4-B120-7C6EAD00C1BA}" dt="2022-09-17T02:08:29.259" v="1724" actId="13822"/>
          <ac:spMkLst>
            <pc:docMk/>
            <pc:sldMk cId="681646012" sldId="320"/>
            <ac:spMk id="5" creationId="{7EA741D4-18EC-D448-12F2-5EE1BCD03136}"/>
          </ac:spMkLst>
        </pc:spChg>
        <pc:spChg chg="add mod">
          <ac:chgData name="Jui Mhatre" userId="8ed8f405-3cb6-4e04-9c6e-592c104dc9a5" providerId="ADAL" clId="{32C7A604-6B13-47E4-B120-7C6EAD00C1BA}" dt="2022-09-17T02:09:13.336" v="1752" actId="1036"/>
          <ac:spMkLst>
            <pc:docMk/>
            <pc:sldMk cId="681646012" sldId="320"/>
            <ac:spMk id="6" creationId="{0B626C51-C4E1-F2B4-F23D-4D4BB04A8FC5}"/>
          </ac:spMkLst>
        </pc:spChg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9" creationId="{F0F52670-2358-6C02-88AC-71A44590228E}"/>
          </ac:spMkLst>
        </pc:spChg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11" creationId="{86818FB7-7920-15DA-7751-8AE25710CE9E}"/>
          </ac:spMkLst>
        </pc:spChg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18" creationId="{40C4D27D-AC32-8CBA-9C31-F36198191208}"/>
          </ac:spMkLst>
        </pc:spChg>
        <pc:spChg chg="del">
          <ac:chgData name="Jui Mhatre" userId="8ed8f405-3cb6-4e04-9c6e-592c104dc9a5" providerId="ADAL" clId="{32C7A604-6B13-47E4-B120-7C6EAD00C1BA}" dt="2022-09-17T01:59:54.995" v="1127" actId="478"/>
          <ac:spMkLst>
            <pc:docMk/>
            <pc:sldMk cId="681646012" sldId="320"/>
            <ac:spMk id="20" creationId="{DDB53587-D968-F223-0C3F-75FFE812BFD1}"/>
          </ac:spMkLst>
        </pc:spChg>
      </pc:sldChg>
      <pc:sldChg chg="new del">
        <pc:chgData name="Jui Mhatre" userId="8ed8f405-3cb6-4e04-9c6e-592c104dc9a5" providerId="ADAL" clId="{32C7A604-6B13-47E4-B120-7C6EAD00C1BA}" dt="2022-09-17T02:00:26.261" v="1143" actId="47"/>
        <pc:sldMkLst>
          <pc:docMk/>
          <pc:sldMk cId="417363554" sldId="321"/>
        </pc:sldMkLst>
      </pc:sldChg>
      <pc:sldChg chg="addSp delSp modSp add mod modAnim">
        <pc:chgData name="Jui Mhatre" userId="8ed8f405-3cb6-4e04-9c6e-592c104dc9a5" providerId="ADAL" clId="{32C7A604-6B13-47E4-B120-7C6EAD00C1BA}" dt="2022-09-17T02:10:55.686" v="1754"/>
        <pc:sldMkLst>
          <pc:docMk/>
          <pc:sldMk cId="2712777534" sldId="321"/>
        </pc:sldMkLst>
        <pc:spChg chg="add mod">
          <ac:chgData name="Jui Mhatre" userId="8ed8f405-3cb6-4e04-9c6e-592c104dc9a5" providerId="ADAL" clId="{32C7A604-6B13-47E4-B120-7C6EAD00C1BA}" dt="2022-09-17T02:06:19.741" v="1699" actId="1035"/>
          <ac:spMkLst>
            <pc:docMk/>
            <pc:sldMk cId="2712777534" sldId="321"/>
            <ac:spMk id="2" creationId="{6750F8D2-6269-2FF3-AC25-0769E5F603AC}"/>
          </ac:spMkLst>
        </pc:spChg>
        <pc:spChg chg="mod">
          <ac:chgData name="Jui Mhatre" userId="8ed8f405-3cb6-4e04-9c6e-592c104dc9a5" providerId="ADAL" clId="{32C7A604-6B13-47E4-B120-7C6EAD00C1BA}" dt="2022-09-17T02:04:50.956" v="1665" actId="14100"/>
          <ac:spMkLst>
            <pc:docMk/>
            <pc:sldMk cId="2712777534" sldId="321"/>
            <ac:spMk id="4" creationId="{E5850864-144A-2BBC-7183-875850FF8930}"/>
          </ac:spMkLst>
        </pc:spChg>
        <pc:spChg chg="add mod">
          <ac:chgData name="Jui Mhatre" userId="8ed8f405-3cb6-4e04-9c6e-592c104dc9a5" providerId="ADAL" clId="{32C7A604-6B13-47E4-B120-7C6EAD00C1BA}" dt="2022-09-17T02:06:19.741" v="1699" actId="1035"/>
          <ac:spMkLst>
            <pc:docMk/>
            <pc:sldMk cId="2712777534" sldId="321"/>
            <ac:spMk id="5" creationId="{9FF4DDA2-28F8-785F-5EC3-A7854620324F}"/>
          </ac:spMkLst>
        </pc:spChg>
        <pc:spChg chg="add mod">
          <ac:chgData name="Jui Mhatre" userId="8ed8f405-3cb6-4e04-9c6e-592c104dc9a5" providerId="ADAL" clId="{32C7A604-6B13-47E4-B120-7C6EAD00C1BA}" dt="2022-09-17T02:06:19.741" v="1699" actId="1035"/>
          <ac:spMkLst>
            <pc:docMk/>
            <pc:sldMk cId="2712777534" sldId="321"/>
            <ac:spMk id="7" creationId="{D8AC9F61-64D4-B575-823F-B46E16EA3B5D}"/>
          </ac:spMkLst>
        </pc:spChg>
        <pc:spChg chg="add mod">
          <ac:chgData name="Jui Mhatre" userId="8ed8f405-3cb6-4e04-9c6e-592c104dc9a5" providerId="ADAL" clId="{32C7A604-6B13-47E4-B120-7C6EAD00C1BA}" dt="2022-09-17T02:06:19.741" v="1699" actId="1035"/>
          <ac:spMkLst>
            <pc:docMk/>
            <pc:sldMk cId="2712777534" sldId="321"/>
            <ac:spMk id="9" creationId="{F83C3EAC-5E01-7DBE-3C6E-637B96F9970E}"/>
          </ac:spMkLst>
        </pc:spChg>
        <pc:spChg chg="add del mod">
          <ac:chgData name="Jui Mhatre" userId="8ed8f405-3cb6-4e04-9c6e-592c104dc9a5" providerId="ADAL" clId="{32C7A604-6B13-47E4-B120-7C6EAD00C1BA}" dt="2022-09-17T02:04:29.998" v="1662" actId="478"/>
          <ac:spMkLst>
            <pc:docMk/>
            <pc:sldMk cId="2712777534" sldId="321"/>
            <ac:spMk id="11" creationId="{A48D0D9A-9E99-49BF-D166-02E358DDD44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1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7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8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89721-2E5E-A74E-BDA4-3350CBAAF42E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EFFAF-D776-0E4A-B23C-093906A31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9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C29A8-D454-5F40-B0CF-34A2397AD3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93231" y="365338"/>
            <a:ext cx="1749334" cy="12383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1771285-C628-3825-085C-69AA3E50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78" t="13113" r="4551" b="14516"/>
          <a:stretch/>
        </p:blipFill>
        <p:spPr>
          <a:xfrm>
            <a:off x="5590465" y="365338"/>
            <a:ext cx="3160304" cy="797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854CF-24C3-0D39-8B71-61415DCEBB8F}"/>
              </a:ext>
            </a:extLst>
          </p:cNvPr>
          <p:cNvSpPr txBox="1"/>
          <p:nvPr/>
        </p:nvSpPr>
        <p:spPr>
          <a:xfrm>
            <a:off x="393231" y="1898586"/>
            <a:ext cx="8077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 Name:	Assurant Team 1 </a:t>
            </a:r>
            <a:endParaRPr lang="en-US" sz="4800" b="1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Team Members: 1. Surya Praveen Adivi</a:t>
            </a:r>
          </a:p>
          <a:p>
            <a:r>
              <a:rPr lang="en-US" sz="2400" b="1" dirty="0"/>
              <a:t>		    2. Aishwarya </a:t>
            </a:r>
            <a:r>
              <a:rPr lang="en-US" sz="2400" b="1" dirty="0" err="1"/>
              <a:t>Turlapati</a:t>
            </a:r>
            <a:endParaRPr lang="en-US" sz="2400" b="1" dirty="0"/>
          </a:p>
          <a:p>
            <a:r>
              <a:rPr lang="en-US" sz="2400" b="1" dirty="0"/>
              <a:t>		    3. Jui Mhatre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7DFA1-BF6D-FAED-85CD-9A3A8D26619F}"/>
              </a:ext>
            </a:extLst>
          </p:cNvPr>
          <p:cNvSpPr txBox="1"/>
          <p:nvPr/>
        </p:nvSpPr>
        <p:spPr>
          <a:xfrm>
            <a:off x="2224545" y="1007658"/>
            <a:ext cx="5880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solidFill>
                  <a:srgbClr val="00B0F0"/>
                </a:solidFill>
              </a:rPr>
              <a:t>SMART GROCERY LIST GENERATOR</a:t>
            </a:r>
          </a:p>
        </p:txBody>
      </p:sp>
    </p:spTree>
    <p:extLst>
      <p:ext uri="{BB962C8B-B14F-4D97-AF65-F5344CB8AC3E}">
        <p14:creationId xmlns:p14="http://schemas.microsoft.com/office/powerpoint/2010/main" val="309408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Rectangle 822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22" name="Freeform: Shape 822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54691" cy="51435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List of 24 Foods You Should Never Refrigerate">
            <a:extLst>
              <a:ext uri="{FF2B5EF4-FFF2-40B4-BE49-F238E27FC236}">
                <a16:creationId xmlns:a16="http://schemas.microsoft.com/office/drawing/2014/main" id="{95EF5054-43C0-4558-78F8-9118B2666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6848" y="1040879"/>
            <a:ext cx="5285942" cy="286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25" name="Group 822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806391"/>
            <a:ext cx="1171701" cy="879729"/>
            <a:chOff x="9160561" y="1075188"/>
            <a:chExt cx="1562267" cy="1172973"/>
          </a:xfrm>
        </p:grpSpPr>
        <p:sp>
          <p:nvSpPr>
            <p:cNvPr id="822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33B0C8-A8D7-CF0A-670A-262AFBEEC88A}"/>
              </a:ext>
            </a:extLst>
          </p:cNvPr>
          <p:cNvSpPr txBox="1"/>
          <p:nvPr/>
        </p:nvSpPr>
        <p:spPr>
          <a:xfrm>
            <a:off x="7221059" y="2164556"/>
            <a:ext cx="1565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2673D-8B77-FEAC-A0B4-012702347527}"/>
              </a:ext>
            </a:extLst>
          </p:cNvPr>
          <p:cNvSpPr txBox="1"/>
          <p:nvPr/>
        </p:nvSpPr>
        <p:spPr>
          <a:xfrm>
            <a:off x="42136" y="86772"/>
            <a:ext cx="8897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use this new idea to keep our grocery </a:t>
            </a:r>
            <a:r>
              <a:rPr lang="en-US" sz="2800" dirty="0">
                <a:solidFill>
                  <a:schemeClr val="bg1"/>
                </a:solidFill>
              </a:rPr>
              <a:t>stock updated </a:t>
            </a:r>
            <a:r>
              <a:rPr lang="en-US" sz="2800" dirty="0"/>
              <a:t>and fresh!!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32C36-6D14-C6E5-53A9-EDEC2FF7EAA3}"/>
              </a:ext>
            </a:extLst>
          </p:cNvPr>
          <p:cNvSpPr txBox="1"/>
          <p:nvPr/>
        </p:nvSpPr>
        <p:spPr>
          <a:xfrm>
            <a:off x="485335" y="4234375"/>
            <a:ext cx="4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Stay Hungry, Stay Foolish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E4F96B-6D5F-3BCF-7474-59E6D3D93333}"/>
              </a:ext>
            </a:extLst>
          </p:cNvPr>
          <p:cNvCxnSpPr>
            <a:cxnSpLocks/>
          </p:cNvCxnSpPr>
          <p:nvPr/>
        </p:nvCxnSpPr>
        <p:spPr>
          <a:xfrm>
            <a:off x="485335" y="4482346"/>
            <a:ext cx="3791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F2DAD3-D100-4441-8939-5235FE755172}"/>
              </a:ext>
            </a:extLst>
          </p:cNvPr>
          <p:cNvSpPr txBox="1"/>
          <p:nvPr/>
        </p:nvSpPr>
        <p:spPr>
          <a:xfrm>
            <a:off x="2054197" y="4482346"/>
            <a:ext cx="3791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Stay Wise, Be Satisfied</a:t>
            </a:r>
          </a:p>
        </p:txBody>
      </p:sp>
    </p:spTree>
    <p:extLst>
      <p:ext uri="{BB962C8B-B14F-4D97-AF65-F5344CB8AC3E}">
        <p14:creationId xmlns:p14="http://schemas.microsoft.com/office/powerpoint/2010/main" val="262481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C29A8-D454-5F40-B0CF-34A2397AD3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0"/>
            <a:ext cx="1749334" cy="12383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1771285-C628-3825-085C-69AA3E50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78" t="13113" r="4551" b="14516"/>
          <a:stretch/>
        </p:blipFill>
        <p:spPr>
          <a:xfrm>
            <a:off x="5983696" y="-102332"/>
            <a:ext cx="3160304" cy="797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44F40A-8C80-E9BC-4ED2-D4C5DF1A4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226" y="592645"/>
            <a:ext cx="729516" cy="1856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B3516-5C8E-1E80-F2E5-6234292F5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453" y="1298331"/>
            <a:ext cx="3223892" cy="2701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D1F43-EC8F-0BC9-376F-4E18D67C4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47" y="3858164"/>
            <a:ext cx="2200582" cy="1038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832DB-9F9A-DF64-7E4F-E380CF585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930" y="2448267"/>
            <a:ext cx="1780329" cy="1069577"/>
          </a:xfrm>
          <a:prstGeom prst="rect">
            <a:avLst/>
          </a:prstGeom>
        </p:spPr>
      </p:pic>
      <p:pic>
        <p:nvPicPr>
          <p:cNvPr id="3084" name="Picture 12" descr="This communal fridge is pretty damn amazing | Grist">
            <a:extLst>
              <a:ext uri="{FF2B5EF4-FFF2-40B4-BE49-F238E27FC236}">
                <a16:creationId xmlns:a16="http://schemas.microsoft.com/office/drawing/2014/main" id="{429508DC-E8B1-80F8-0CAF-F70438D8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6" y="221501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4E25E7-BB6F-68C2-5371-29C98577C955}"/>
              </a:ext>
            </a:extLst>
          </p:cNvPr>
          <p:cNvSpPr txBox="1"/>
          <p:nvPr/>
        </p:nvSpPr>
        <p:spPr>
          <a:xfrm>
            <a:off x="113698" y="1816442"/>
            <a:ext cx="451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Hungry?? Come Let's check our Refrigerator!!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A26660F-3AE4-9507-B3D8-D5300B9DA8A0}"/>
              </a:ext>
            </a:extLst>
          </p:cNvPr>
          <p:cNvSpPr/>
          <p:nvPr/>
        </p:nvSpPr>
        <p:spPr>
          <a:xfrm>
            <a:off x="3133979" y="2571750"/>
            <a:ext cx="551330" cy="34463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5C027-31C3-264C-844C-5F16503D96C3}"/>
              </a:ext>
            </a:extLst>
          </p:cNvPr>
          <p:cNvSpPr txBox="1"/>
          <p:nvPr/>
        </p:nvSpPr>
        <p:spPr>
          <a:xfrm>
            <a:off x="3684226" y="102579"/>
            <a:ext cx="451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0981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C29A8-D454-5F40-B0CF-34A2397AD3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393231" y="365338"/>
            <a:ext cx="1749334" cy="123838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1771285-C628-3825-085C-69AA3E500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78" t="13113" r="4551" b="14516"/>
          <a:stretch/>
        </p:blipFill>
        <p:spPr>
          <a:xfrm>
            <a:off x="5590465" y="365338"/>
            <a:ext cx="3160304" cy="797833"/>
          </a:xfrm>
          <a:prstGeom prst="rect">
            <a:avLst/>
          </a:prstGeom>
        </p:spPr>
      </p:pic>
      <p:pic>
        <p:nvPicPr>
          <p:cNvPr id="4098" name="Picture 2" descr="Which Are The Fastest Rotting Foods You'll Have In Your Home?">
            <a:extLst>
              <a:ext uri="{FF2B5EF4-FFF2-40B4-BE49-F238E27FC236}">
                <a16:creationId xmlns:a16="http://schemas.microsoft.com/office/drawing/2014/main" id="{24D6D411-A79E-25C6-1E33-E4F363BB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2" y="2475039"/>
            <a:ext cx="2687938" cy="17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DBCF9-F20A-5050-5056-66B4D24EF048}"/>
              </a:ext>
            </a:extLst>
          </p:cNvPr>
          <p:cNvSpPr txBox="1"/>
          <p:nvPr/>
        </p:nvSpPr>
        <p:spPr>
          <a:xfrm>
            <a:off x="110837" y="1577717"/>
            <a:ext cx="4246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explicitly need to go and find what there in our fridge and what’s about to empty</a:t>
            </a:r>
          </a:p>
        </p:txBody>
      </p:sp>
      <p:pic>
        <p:nvPicPr>
          <p:cNvPr id="4100" name="Picture 4" descr="Signaling Prompts, Reminders &amp; Alerts – Wheel of Persuasion">
            <a:extLst>
              <a:ext uri="{FF2B5EF4-FFF2-40B4-BE49-F238E27FC236}">
                <a16:creationId xmlns:a16="http://schemas.microsoft.com/office/drawing/2014/main" id="{599F0E80-420A-74E4-2E10-288C5B3B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39" y="2629700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CC514F2-D299-8E2E-DE47-2158C697FFBC}"/>
              </a:ext>
            </a:extLst>
          </p:cNvPr>
          <p:cNvSpPr/>
          <p:nvPr/>
        </p:nvSpPr>
        <p:spPr>
          <a:xfrm>
            <a:off x="3740885" y="3197073"/>
            <a:ext cx="551330" cy="34463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296EC-9641-C3DA-5149-17F9C21699ED}"/>
              </a:ext>
            </a:extLst>
          </p:cNvPr>
          <p:cNvSpPr txBox="1"/>
          <p:nvPr/>
        </p:nvSpPr>
        <p:spPr>
          <a:xfrm>
            <a:off x="4897582" y="1527970"/>
            <a:ext cx="424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need ……….</a:t>
            </a:r>
          </a:p>
        </p:txBody>
      </p:sp>
    </p:spTree>
    <p:extLst>
      <p:ext uri="{BB962C8B-B14F-4D97-AF65-F5344CB8AC3E}">
        <p14:creationId xmlns:p14="http://schemas.microsoft.com/office/powerpoint/2010/main" val="337055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This communal fridge is pretty damn amazing | Grist">
            <a:extLst>
              <a:ext uri="{FF2B5EF4-FFF2-40B4-BE49-F238E27FC236}">
                <a16:creationId xmlns:a16="http://schemas.microsoft.com/office/drawing/2014/main" id="{77FBEF67-BD93-6F8B-EE54-341949AE9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54" y="2882363"/>
            <a:ext cx="3525420" cy="197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367E7-42E6-4079-13F6-0FE20F43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76" y="1320169"/>
            <a:ext cx="1224595" cy="10223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3997B-3199-DC12-7FCF-15A26C82B529}"/>
              </a:ext>
            </a:extLst>
          </p:cNvPr>
          <p:cNvCxnSpPr>
            <a:cxnSpLocks/>
          </p:cNvCxnSpPr>
          <p:nvPr/>
        </p:nvCxnSpPr>
        <p:spPr>
          <a:xfrm flipH="1">
            <a:off x="297624" y="2398183"/>
            <a:ext cx="1029812" cy="1435545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3A1DC2-8304-3DAF-5C7B-DFB413C61C39}"/>
              </a:ext>
            </a:extLst>
          </p:cNvPr>
          <p:cNvCxnSpPr>
            <a:cxnSpLocks/>
          </p:cNvCxnSpPr>
          <p:nvPr/>
        </p:nvCxnSpPr>
        <p:spPr>
          <a:xfrm flipH="1">
            <a:off x="952298" y="2502521"/>
            <a:ext cx="584307" cy="1787222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E0C955-58BF-9787-1BEC-F2FFC91AC09D}"/>
              </a:ext>
            </a:extLst>
          </p:cNvPr>
          <p:cNvCxnSpPr>
            <a:cxnSpLocks/>
          </p:cNvCxnSpPr>
          <p:nvPr/>
        </p:nvCxnSpPr>
        <p:spPr>
          <a:xfrm flipH="1">
            <a:off x="1515503" y="2702438"/>
            <a:ext cx="208671" cy="2037561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C856C1-E0C5-9336-3DDD-9D520E6EE69C}"/>
              </a:ext>
            </a:extLst>
          </p:cNvPr>
          <p:cNvCxnSpPr>
            <a:cxnSpLocks/>
          </p:cNvCxnSpPr>
          <p:nvPr/>
        </p:nvCxnSpPr>
        <p:spPr>
          <a:xfrm>
            <a:off x="1977393" y="2591615"/>
            <a:ext cx="243839" cy="1698128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2A9C8E-9DE9-AB50-6545-19A5ADE05D55}"/>
              </a:ext>
            </a:extLst>
          </p:cNvPr>
          <p:cNvCxnSpPr>
            <a:cxnSpLocks/>
          </p:cNvCxnSpPr>
          <p:nvPr/>
        </p:nvCxnSpPr>
        <p:spPr>
          <a:xfrm>
            <a:off x="2256401" y="2504860"/>
            <a:ext cx="1143292" cy="1545732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B6603F-3B52-70BE-8D86-5475E19809F8}"/>
              </a:ext>
            </a:extLst>
          </p:cNvPr>
          <p:cNvSpPr/>
          <p:nvPr/>
        </p:nvSpPr>
        <p:spPr>
          <a:xfrm>
            <a:off x="3691253" y="3457449"/>
            <a:ext cx="551330" cy="34463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9CFADD-7DBB-1AB9-61BD-C036CED0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732" y="2691878"/>
            <a:ext cx="401239" cy="1291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787D4B-B586-E71D-19CE-DCFB1FF9B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411" y="2709637"/>
            <a:ext cx="583264" cy="14095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593884-47A2-6CD5-5697-19EBD4AB5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7674" y="3845508"/>
            <a:ext cx="1229029" cy="8654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847D6C-F6AD-2CD7-77B9-107C516DD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910" y="2539553"/>
            <a:ext cx="893274" cy="1192783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6916D0C5-70C6-BE62-342C-157801230722}"/>
              </a:ext>
            </a:extLst>
          </p:cNvPr>
          <p:cNvSpPr/>
          <p:nvPr/>
        </p:nvSpPr>
        <p:spPr>
          <a:xfrm>
            <a:off x="6684419" y="3459614"/>
            <a:ext cx="551330" cy="34463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B8196-0EC7-391D-5BA7-F32C18479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984" y="2691878"/>
            <a:ext cx="1600423" cy="1838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238D02-4EE8-0B06-095C-87B662D5CC59}"/>
              </a:ext>
            </a:extLst>
          </p:cNvPr>
          <p:cNvSpPr txBox="1"/>
          <p:nvPr/>
        </p:nvSpPr>
        <p:spPr>
          <a:xfrm>
            <a:off x="3529586" y="247885"/>
            <a:ext cx="215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218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C5E084-FC5F-C6F3-D94F-90C1C009FED8}"/>
              </a:ext>
            </a:extLst>
          </p:cNvPr>
          <p:cNvSpPr/>
          <p:nvPr/>
        </p:nvSpPr>
        <p:spPr>
          <a:xfrm>
            <a:off x="418214" y="1945758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Scan Refrigerator for Items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D6ACEC-C2F2-3771-AD00-538B2DF3E5DE}"/>
              </a:ext>
            </a:extLst>
          </p:cNvPr>
          <p:cNvSpPr/>
          <p:nvPr/>
        </p:nvSpPr>
        <p:spPr>
          <a:xfrm>
            <a:off x="2753833" y="421759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Check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0B9097-91F9-4CFA-DB10-5B6558F19F8E}"/>
              </a:ext>
            </a:extLst>
          </p:cNvPr>
          <p:cNvSpPr/>
          <p:nvPr/>
        </p:nvSpPr>
        <p:spPr>
          <a:xfrm>
            <a:off x="2753833" y="1945758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Quantity Check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5FF18B-C757-6E7A-2B39-4EA8D13ACE77}"/>
              </a:ext>
            </a:extLst>
          </p:cNvPr>
          <p:cNvSpPr/>
          <p:nvPr/>
        </p:nvSpPr>
        <p:spPr>
          <a:xfrm>
            <a:off x="2785730" y="3632791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Expiry Check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75F341-F314-32B5-0E89-A8CF71AC2E52}"/>
              </a:ext>
            </a:extLst>
          </p:cNvPr>
          <p:cNvSpPr/>
          <p:nvPr/>
        </p:nvSpPr>
        <p:spPr>
          <a:xfrm>
            <a:off x="5302103" y="421759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Groceries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1D8760-374A-4A36-B45F-E80206F5BBA8}"/>
              </a:ext>
            </a:extLst>
          </p:cNvPr>
          <p:cNvSpPr/>
          <p:nvPr/>
        </p:nvSpPr>
        <p:spPr>
          <a:xfrm>
            <a:off x="5302103" y="1945758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Bottle / Carton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238BF5E-1010-FE80-B9D1-DC898E22A4F5}"/>
              </a:ext>
            </a:extLst>
          </p:cNvPr>
          <p:cNvSpPr/>
          <p:nvPr/>
        </p:nvSpPr>
        <p:spPr>
          <a:xfrm>
            <a:off x="5302103" y="3632791"/>
            <a:ext cx="1757916" cy="85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Pouches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791E9F-850D-7215-CF6B-A6A88419EAEB}"/>
              </a:ext>
            </a:extLst>
          </p:cNvPr>
          <p:cNvCxnSpPr>
            <a:stCxn id="7" idx="3"/>
            <a:endCxn id="19" idx="1"/>
          </p:cNvCxnSpPr>
          <p:nvPr/>
        </p:nvCxnSpPr>
        <p:spPr>
          <a:xfrm>
            <a:off x="4511749" y="847061"/>
            <a:ext cx="7903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BCDF06-6594-301A-171E-407EF0EE56D2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4511749" y="847061"/>
            <a:ext cx="790354" cy="1523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B1F474-16A3-34F7-F23C-C0C63432C646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4511749" y="2371060"/>
            <a:ext cx="7903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0AD705-021D-601E-BA44-0914B3C24795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4543646" y="2371060"/>
            <a:ext cx="758457" cy="1687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1A596D-21DA-3EE9-B7DF-02BEB734BE1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543646" y="4058093"/>
            <a:ext cx="758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8CCF18-F0E2-CF95-936A-735E07730AE5}"/>
              </a:ext>
            </a:extLst>
          </p:cNvPr>
          <p:cNvSpPr txBox="1"/>
          <p:nvPr/>
        </p:nvSpPr>
        <p:spPr>
          <a:xfrm>
            <a:off x="7343553" y="65213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Rotten??</a:t>
            </a:r>
          </a:p>
          <a:p>
            <a:r>
              <a:rPr lang="en-US" dirty="0"/>
              <a:t>Finished?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AB8C77-EE2A-26DD-55E0-954EFC7997B7}"/>
              </a:ext>
            </a:extLst>
          </p:cNvPr>
          <p:cNvSpPr txBox="1"/>
          <p:nvPr/>
        </p:nvSpPr>
        <p:spPr>
          <a:xfrm>
            <a:off x="7322287" y="200472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Expired??</a:t>
            </a:r>
          </a:p>
          <a:p>
            <a:r>
              <a:rPr lang="en-US" dirty="0"/>
              <a:t>Finished?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3F2AF5-74E3-47B8-B436-1A9CD2D961FB}"/>
              </a:ext>
            </a:extLst>
          </p:cNvPr>
          <p:cNvSpPr txBox="1"/>
          <p:nvPr/>
        </p:nvSpPr>
        <p:spPr>
          <a:xfrm>
            <a:off x="7343553" y="384504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Expired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66F36E8-1781-1A88-C395-AFE6FA2D215D}"/>
              </a:ext>
            </a:extLst>
          </p:cNvPr>
          <p:cNvCxnSpPr>
            <a:cxnSpLocks/>
          </p:cNvCxnSpPr>
          <p:nvPr/>
        </p:nvCxnSpPr>
        <p:spPr>
          <a:xfrm>
            <a:off x="2176130" y="2378149"/>
            <a:ext cx="609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E46F08B-F09A-A21F-8D3C-C5AF0F16C2A7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176130" y="847061"/>
            <a:ext cx="577703" cy="152399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FFB2207-21C5-E786-C7E0-DF78FC3782AE}"/>
              </a:ext>
            </a:extLst>
          </p:cNvPr>
          <p:cNvCxnSpPr>
            <a:cxnSpLocks/>
          </p:cNvCxnSpPr>
          <p:nvPr/>
        </p:nvCxnSpPr>
        <p:spPr>
          <a:xfrm>
            <a:off x="2176130" y="2385236"/>
            <a:ext cx="609600" cy="1687033"/>
          </a:xfrm>
          <a:prstGeom prst="bentConnector3">
            <a:avLst>
              <a:gd name="adj1" fmla="val 488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5C6C6B5-D272-67E8-2500-F99AA7EB1BDE}"/>
              </a:ext>
            </a:extLst>
          </p:cNvPr>
          <p:cNvSpPr txBox="1"/>
          <p:nvPr/>
        </p:nvSpPr>
        <p:spPr>
          <a:xfrm>
            <a:off x="3291664" y="2427030"/>
            <a:ext cx="5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(Jui)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028A08-CA20-0466-2BD6-DC2E0E760A1C}"/>
              </a:ext>
            </a:extLst>
          </p:cNvPr>
          <p:cNvSpPr txBox="1"/>
          <p:nvPr/>
        </p:nvSpPr>
        <p:spPr>
          <a:xfrm>
            <a:off x="2932814" y="906504"/>
            <a:ext cx="146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(Aishwarya)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BAF794-9C1D-0652-F888-502A09952664}"/>
              </a:ext>
            </a:extLst>
          </p:cNvPr>
          <p:cNvSpPr txBox="1"/>
          <p:nvPr/>
        </p:nvSpPr>
        <p:spPr>
          <a:xfrm>
            <a:off x="3275715" y="4114063"/>
            <a:ext cx="83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(Surya)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69466A-6C5A-8AE0-D886-42B98C50EA86}"/>
              </a:ext>
            </a:extLst>
          </p:cNvPr>
          <p:cNvSpPr txBox="1"/>
          <p:nvPr/>
        </p:nvSpPr>
        <p:spPr>
          <a:xfrm>
            <a:off x="3797617" y="-32263"/>
            <a:ext cx="179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103626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F8B7D-DE44-7ACA-9EB1-EC255DA8D7FB}"/>
              </a:ext>
            </a:extLst>
          </p:cNvPr>
          <p:cNvSpPr txBox="1"/>
          <p:nvPr/>
        </p:nvSpPr>
        <p:spPr>
          <a:xfrm>
            <a:off x="2593508" y="186986"/>
            <a:ext cx="3524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/>
              <a:t>Quantity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76614-3134-089F-BBD9-7C773CF7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64" y="1746373"/>
            <a:ext cx="1165415" cy="157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97ABE-781D-73C2-4CF7-D69EDA2D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0" y="1600418"/>
            <a:ext cx="581037" cy="1870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F52670-2358-6C02-88AC-71A44590228E}"/>
              </a:ext>
            </a:extLst>
          </p:cNvPr>
          <p:cNvSpPr txBox="1"/>
          <p:nvPr/>
        </p:nvSpPr>
        <p:spPr>
          <a:xfrm>
            <a:off x="814388" y="914400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18FB7-7920-15DA-7751-8AE25710CE9E}"/>
              </a:ext>
            </a:extLst>
          </p:cNvPr>
          <p:cNvSpPr txBox="1"/>
          <p:nvPr/>
        </p:nvSpPr>
        <p:spPr>
          <a:xfrm>
            <a:off x="3084064" y="914400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605D2-3541-B1DF-0EAA-FB0E36AE6FF5}"/>
              </a:ext>
            </a:extLst>
          </p:cNvPr>
          <p:cNvSpPr txBox="1"/>
          <p:nvPr/>
        </p:nvSpPr>
        <p:spPr>
          <a:xfrm>
            <a:off x="4775981" y="1993509"/>
            <a:ext cx="4311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height filled: 80 </a:t>
            </a:r>
          </a:p>
          <a:p>
            <a:r>
              <a:rPr lang="en-US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std_height</a:t>
            </a:r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: 220.0 </a:t>
            </a:r>
          </a:p>
          <a:p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amount of bottle filled: 36.3%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4D27D-AC32-8CBA-9C31-F36198191208}"/>
              </a:ext>
            </a:extLst>
          </p:cNvPr>
          <p:cNvSpPr txBox="1"/>
          <p:nvPr/>
        </p:nvSpPr>
        <p:spPr>
          <a:xfrm>
            <a:off x="2891946" y="4079351"/>
            <a:ext cx="271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32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cv2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B53587-D968-F223-0C3F-75FFE812BFD1}"/>
              </a:ext>
            </a:extLst>
          </p:cNvPr>
          <p:cNvSpPr txBox="1"/>
          <p:nvPr/>
        </p:nvSpPr>
        <p:spPr>
          <a:xfrm>
            <a:off x="133643" y="4229100"/>
            <a:ext cx="170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Used:</a:t>
            </a:r>
          </a:p>
        </p:txBody>
      </p:sp>
    </p:spTree>
    <p:extLst>
      <p:ext uri="{BB962C8B-B14F-4D97-AF65-F5344CB8AC3E}">
        <p14:creationId xmlns:p14="http://schemas.microsoft.com/office/powerpoint/2010/main" val="367634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F8B7D-DE44-7ACA-9EB1-EC255DA8D7FB}"/>
              </a:ext>
            </a:extLst>
          </p:cNvPr>
          <p:cNvSpPr txBox="1"/>
          <p:nvPr/>
        </p:nvSpPr>
        <p:spPr>
          <a:xfrm>
            <a:off x="2593508" y="186986"/>
            <a:ext cx="3524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/>
              <a:t>Quality Check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52670-2358-6C02-88AC-71A44590228E}"/>
              </a:ext>
            </a:extLst>
          </p:cNvPr>
          <p:cNvSpPr txBox="1"/>
          <p:nvPr/>
        </p:nvSpPr>
        <p:spPr>
          <a:xfrm>
            <a:off x="814388" y="914400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18FB7-7920-15DA-7751-8AE25710CE9E}"/>
              </a:ext>
            </a:extLst>
          </p:cNvPr>
          <p:cNvSpPr txBox="1"/>
          <p:nvPr/>
        </p:nvSpPr>
        <p:spPr>
          <a:xfrm>
            <a:off x="4192428" y="921404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4D27D-AC32-8CBA-9C31-F36198191208}"/>
              </a:ext>
            </a:extLst>
          </p:cNvPr>
          <p:cNvSpPr txBox="1"/>
          <p:nvPr/>
        </p:nvSpPr>
        <p:spPr>
          <a:xfrm>
            <a:off x="2891946" y="4079351"/>
            <a:ext cx="5492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3200" b="1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3200" b="1" u="sng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tensorflow</a:t>
            </a:r>
            <a:endParaRPr lang="en-US" sz="3200" b="1" u="sng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B53587-D968-F223-0C3F-75FFE812BFD1}"/>
              </a:ext>
            </a:extLst>
          </p:cNvPr>
          <p:cNvSpPr txBox="1"/>
          <p:nvPr/>
        </p:nvSpPr>
        <p:spPr>
          <a:xfrm>
            <a:off x="133643" y="4229100"/>
            <a:ext cx="170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Used: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DF487F-B15E-7D15-80B5-DE8410F14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import tensorflow as tf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10A5BAA-F19A-87EC-E81E-C92A9B86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086" y="1446535"/>
            <a:ext cx="2142037" cy="2250429"/>
          </a:xfrm>
          <a:prstGeom prst="rect">
            <a:avLst/>
          </a:prstGeom>
        </p:spPr>
      </p:pic>
      <p:pic>
        <p:nvPicPr>
          <p:cNvPr id="7" name="Picture 6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AD5C7B7A-571D-A451-4629-DA08CDCDB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8" y="1406962"/>
            <a:ext cx="2628702" cy="22229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187D1A-3781-F25B-333E-419C275CE886}"/>
              </a:ext>
            </a:extLst>
          </p:cNvPr>
          <p:cNvSpPr/>
          <p:nvPr/>
        </p:nvSpPr>
        <p:spPr>
          <a:xfrm>
            <a:off x="3547086" y="3525982"/>
            <a:ext cx="553859" cy="2388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CCCA54-C735-DCDF-222E-EF6383C2A651}"/>
              </a:ext>
            </a:extLst>
          </p:cNvPr>
          <p:cNvCxnSpPr>
            <a:stCxn id="8" idx="6"/>
          </p:cNvCxnSpPr>
          <p:nvPr/>
        </p:nvCxnSpPr>
        <p:spPr>
          <a:xfrm flipV="1">
            <a:off x="4100945" y="2923309"/>
            <a:ext cx="2154382" cy="7220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FCB348-349E-66AD-5DAF-890850E61B27}"/>
              </a:ext>
            </a:extLst>
          </p:cNvPr>
          <p:cNvSpPr txBox="1"/>
          <p:nvPr/>
        </p:nvSpPr>
        <p:spPr>
          <a:xfrm>
            <a:off x="6255327" y="2438400"/>
            <a:ext cx="189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Detected Rotten</a:t>
            </a:r>
          </a:p>
        </p:txBody>
      </p:sp>
    </p:spTree>
    <p:extLst>
      <p:ext uri="{BB962C8B-B14F-4D97-AF65-F5344CB8AC3E}">
        <p14:creationId xmlns:p14="http://schemas.microsoft.com/office/powerpoint/2010/main" val="80625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50864-144A-2BBC-7183-875850FF8930}"/>
              </a:ext>
            </a:extLst>
          </p:cNvPr>
          <p:cNvSpPr txBox="1"/>
          <p:nvPr/>
        </p:nvSpPr>
        <p:spPr>
          <a:xfrm>
            <a:off x="2858928" y="2019538"/>
            <a:ext cx="1794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Berlin Sans FB Demi" panose="020E0802020502020306" pitchFamily="34" charset="0"/>
              </a:rPr>
              <a:t>Demo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A741D4-18EC-D448-12F2-5EE1BCD03136}"/>
              </a:ext>
            </a:extLst>
          </p:cNvPr>
          <p:cNvSpPr/>
          <p:nvPr/>
        </p:nvSpPr>
        <p:spPr>
          <a:xfrm>
            <a:off x="4740812" y="1952877"/>
            <a:ext cx="998806" cy="85812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B626C51-C4E1-F2B4-F23D-4D4BB04A8FC5}"/>
              </a:ext>
            </a:extLst>
          </p:cNvPr>
          <p:cNvSpPr/>
          <p:nvPr/>
        </p:nvSpPr>
        <p:spPr>
          <a:xfrm rot="19812619">
            <a:off x="4976496" y="2115390"/>
            <a:ext cx="471165" cy="375500"/>
          </a:xfrm>
          <a:prstGeom prst="triangle">
            <a:avLst>
              <a:gd name="adj" fmla="val 3973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50864-144A-2BBC-7183-875850FF8930}"/>
              </a:ext>
            </a:extLst>
          </p:cNvPr>
          <p:cNvSpPr txBox="1"/>
          <p:nvPr/>
        </p:nvSpPr>
        <p:spPr>
          <a:xfrm>
            <a:off x="3594295" y="71163"/>
            <a:ext cx="313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erlin Sans FB Demi" panose="020E0802020502020306" pitchFamily="34" charset="0"/>
              </a:rPr>
              <a:t>Future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0F8D2-6269-2FF3-AC25-0769E5F603AC}"/>
              </a:ext>
            </a:extLst>
          </p:cNvPr>
          <p:cNvSpPr txBox="1"/>
          <p:nvPr/>
        </p:nvSpPr>
        <p:spPr>
          <a:xfrm>
            <a:off x="506435" y="3087857"/>
            <a:ext cx="827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  <a:cs typeface="Times New Roman" panose="02020603050405020304" pitchFamily="18" charset="0"/>
              </a:rPr>
              <a:t>Expand Idea to entire pantry, other rooms (study room…unclean desk reminder)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F4DDA2-28F8-785F-5EC3-A7854620324F}"/>
              </a:ext>
            </a:extLst>
          </p:cNvPr>
          <p:cNvSpPr txBox="1"/>
          <p:nvPr/>
        </p:nvSpPr>
        <p:spPr>
          <a:xfrm>
            <a:off x="506435" y="1104316"/>
            <a:ext cx="827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  <a:cs typeface="Times New Roman" panose="02020603050405020304" pitchFamily="18" charset="0"/>
              </a:rPr>
              <a:t>Learn user’s diet and suggest changes to improve eating habits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C9F61-64D4-B575-823F-B46E16EA3B5D}"/>
              </a:ext>
            </a:extLst>
          </p:cNvPr>
          <p:cNvSpPr txBox="1"/>
          <p:nvPr/>
        </p:nvSpPr>
        <p:spPr>
          <a:xfrm>
            <a:off x="506435" y="1812521"/>
            <a:ext cx="827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  <a:cs typeface="Times New Roman" panose="02020603050405020304" pitchFamily="18" charset="0"/>
              </a:rPr>
              <a:t>Can be used in gardens to remind about watering them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C3EAC-5E01-7DBE-3C6E-637B96F9970E}"/>
              </a:ext>
            </a:extLst>
          </p:cNvPr>
          <p:cNvSpPr txBox="1"/>
          <p:nvPr/>
        </p:nvSpPr>
        <p:spPr>
          <a:xfrm>
            <a:off x="506435" y="2520726"/>
            <a:ext cx="827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rlin Sans FB Demi" panose="020E0802020502020306" pitchFamily="34" charset="0"/>
                <a:cs typeface="Times New Roman" panose="02020603050405020304" pitchFamily="18" charset="0"/>
              </a:rPr>
              <a:t>Automatic ordering of generated list from recommended stores by user</a:t>
            </a:r>
          </a:p>
        </p:txBody>
      </p:sp>
    </p:spTree>
    <p:extLst>
      <p:ext uri="{BB962C8B-B14F-4D97-AF65-F5344CB8AC3E}">
        <p14:creationId xmlns:p14="http://schemas.microsoft.com/office/powerpoint/2010/main" val="271277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F72DBD3A03CA459A278A856468AC64" ma:contentTypeVersion="11" ma:contentTypeDescription="Create a new document." ma:contentTypeScope="" ma:versionID="aebd517be12fda0ca92f7d1ca76a5c9c">
  <xsd:schema xmlns:xsd="http://www.w3.org/2001/XMLSchema" xmlns:xs="http://www.w3.org/2001/XMLSchema" xmlns:p="http://schemas.microsoft.com/office/2006/metadata/properties" xmlns:ns2="6e536b33-ebf3-4554-82f5-d5664efde38b" xmlns:ns3="13b8a64b-57fc-45ce-897c-0fcef018d960" targetNamespace="http://schemas.microsoft.com/office/2006/metadata/properties" ma:root="true" ma:fieldsID="191560828072857f7003b1e558ea2aac" ns2:_="" ns3:_="">
    <xsd:import namespace="6e536b33-ebf3-4554-82f5-d5664efde38b"/>
    <xsd:import namespace="13b8a64b-57fc-45ce-897c-0fcef018d9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536b33-ebf3-4554-82f5-d5664efde3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8a64b-57fc-45ce-897c-0fcef018d96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3b8a64b-57fc-45ce-897c-0fcef018d960">
      <UserInfo>
        <DisplayName>Jeff Chastine</DisplayName>
        <AccountId>31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3A34310-D3FF-4F68-8793-249718131A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8A991D-5EB2-434E-B470-5D22FE8D9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536b33-ebf3-4554-82f5-d5664efde38b"/>
    <ds:schemaRef ds:uri="13b8a64b-57fc-45ce-897c-0fcef018d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B18A3F-E4EE-4ADA-8781-44967DB73593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3b8a64b-57fc-45ce-897c-0fcef018d960"/>
    <ds:schemaRef ds:uri="6e536b33-ebf3-4554-82f5-d5664efde38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</TotalTime>
  <Words>213</Words>
  <Application>Microsoft Office PowerPoint</Application>
  <PresentationFormat>On-screen Show (16:9)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Berlin Sans FB Demi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Dawn Tatum</dc:creator>
  <cp:lastModifiedBy>Jui Mhatre</cp:lastModifiedBy>
  <cp:revision>9</cp:revision>
  <dcterms:created xsi:type="dcterms:W3CDTF">2019-09-28T12:37:37Z</dcterms:created>
  <dcterms:modified xsi:type="dcterms:W3CDTF">2022-09-17T14:28:36Z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0x010100A6F72DBD3A03CA459A278A856468AC64</vt:lpwstr>
  </property>
</Properties>
</file>